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2" r:id="rId2"/>
  </p:sldMasterIdLst>
  <p:notesMasterIdLst>
    <p:notesMasterId r:id="rId42"/>
  </p:notesMasterIdLst>
  <p:sldIdLst>
    <p:sldId id="293" r:id="rId3"/>
    <p:sldId id="352" r:id="rId4"/>
    <p:sldId id="256" r:id="rId5"/>
    <p:sldId id="260" r:id="rId6"/>
    <p:sldId id="257" r:id="rId7"/>
    <p:sldId id="346" r:id="rId8"/>
    <p:sldId id="259" r:id="rId9"/>
    <p:sldId id="336" r:id="rId10"/>
    <p:sldId id="269" r:id="rId11"/>
    <p:sldId id="339" r:id="rId12"/>
    <p:sldId id="262" r:id="rId13"/>
    <p:sldId id="341" r:id="rId14"/>
    <p:sldId id="340" r:id="rId15"/>
    <p:sldId id="347" r:id="rId16"/>
    <p:sldId id="318" r:id="rId17"/>
    <p:sldId id="338" r:id="rId18"/>
    <p:sldId id="337" r:id="rId19"/>
    <p:sldId id="342" r:id="rId20"/>
    <p:sldId id="349" r:id="rId21"/>
    <p:sldId id="268" r:id="rId22"/>
    <p:sldId id="357" r:id="rId23"/>
    <p:sldId id="329" r:id="rId24"/>
    <p:sldId id="355" r:id="rId25"/>
    <p:sldId id="356" r:id="rId26"/>
    <p:sldId id="358" r:id="rId27"/>
    <p:sldId id="359" r:id="rId28"/>
    <p:sldId id="350" r:id="rId29"/>
    <p:sldId id="284" r:id="rId30"/>
    <p:sldId id="285" r:id="rId31"/>
    <p:sldId id="265" r:id="rId32"/>
    <p:sldId id="261" r:id="rId33"/>
    <p:sldId id="354" r:id="rId34"/>
    <p:sldId id="360" r:id="rId35"/>
    <p:sldId id="351" r:id="rId36"/>
    <p:sldId id="361" r:id="rId37"/>
    <p:sldId id="323" r:id="rId38"/>
    <p:sldId id="335" r:id="rId39"/>
    <p:sldId id="353" r:id="rId40"/>
    <p:sldId id="267" r:id="rId41"/>
  </p:sldIdLst>
  <p:sldSz cx="12192000" cy="6858000"/>
  <p:notesSz cx="6858000" cy="91440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5B90EA-8F23-459A-8886-CA8644FB5E45}" v="879" dt="2018-05-16T19:30:22.2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6" autoAdjust="0"/>
    <p:restoredTop sz="71107" autoAdjust="0"/>
  </p:normalViewPr>
  <p:slideViewPr>
    <p:cSldViewPr snapToGrid="0">
      <p:cViewPr varScale="1">
        <p:scale>
          <a:sx n="84" d="100"/>
          <a:sy n="84" d="100"/>
        </p:scale>
        <p:origin x="660"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Pollock" userId="42f889a9-066f-4c52-b518-bc048f4df4b6" providerId="ADAL" clId="{9BD6DB36-97A3-4054-9E66-03A0FA7C7CA2}"/>
    <pc:docChg chg="undo custSel addSld modSld sldOrd">
      <pc:chgData name="Matthew Pollock" userId="42f889a9-066f-4c52-b518-bc048f4df4b6" providerId="ADAL" clId="{9BD6DB36-97A3-4054-9E66-03A0FA7C7CA2}" dt="2018-05-10T16:23:53.168" v="1623" actId="20577"/>
      <pc:docMkLst>
        <pc:docMk/>
      </pc:docMkLst>
      <pc:sldChg chg="modSp">
        <pc:chgData name="Matthew Pollock" userId="42f889a9-066f-4c52-b518-bc048f4df4b6" providerId="ADAL" clId="{9BD6DB36-97A3-4054-9E66-03A0FA7C7CA2}" dt="2018-05-10T16:12:56.924" v="1563" actId="20577"/>
        <pc:sldMkLst>
          <pc:docMk/>
          <pc:sldMk cId="2633037418" sldId="262"/>
        </pc:sldMkLst>
        <pc:spChg chg="mod">
          <ac:chgData name="Matthew Pollock" userId="42f889a9-066f-4c52-b518-bc048f4df4b6" providerId="ADAL" clId="{9BD6DB36-97A3-4054-9E66-03A0FA7C7CA2}" dt="2018-05-10T16:12:56.924" v="1563" actId="20577"/>
          <ac:spMkLst>
            <pc:docMk/>
            <pc:sldMk cId="2633037418" sldId="262"/>
            <ac:spMk id="7" creationId="{B5688AF0-DE3D-488E-B656-88DABF2E6018}"/>
          </ac:spMkLst>
        </pc:spChg>
      </pc:sldChg>
      <pc:sldChg chg="addSp delSp modSp ord">
        <pc:chgData name="Matthew Pollock" userId="42f889a9-066f-4c52-b518-bc048f4df4b6" providerId="ADAL" clId="{9BD6DB36-97A3-4054-9E66-03A0FA7C7CA2}" dt="2018-05-10T15:45:34.572" v="1519" actId="20577"/>
        <pc:sldMkLst>
          <pc:docMk/>
          <pc:sldMk cId="2600151340" sldId="265"/>
        </pc:sldMkLst>
        <pc:spChg chg="add mod">
          <ac:chgData name="Matthew Pollock" userId="42f889a9-066f-4c52-b518-bc048f4df4b6" providerId="ADAL" clId="{9BD6DB36-97A3-4054-9E66-03A0FA7C7CA2}" dt="2018-05-10T15:45:34.572" v="1519" actId="20577"/>
          <ac:spMkLst>
            <pc:docMk/>
            <pc:sldMk cId="2600151340" sldId="265"/>
            <ac:spMk id="6" creationId="{088F3AB2-213F-40DE-89FE-B050C108D933}"/>
          </ac:spMkLst>
        </pc:spChg>
        <pc:picChg chg="del">
          <ac:chgData name="Matthew Pollock" userId="42f889a9-066f-4c52-b518-bc048f4df4b6" providerId="ADAL" clId="{9BD6DB36-97A3-4054-9E66-03A0FA7C7CA2}" dt="2018-05-10T15:12:58.626" v="39" actId="478"/>
          <ac:picMkLst>
            <pc:docMk/>
            <pc:sldMk cId="2600151340" sldId="265"/>
            <ac:picMk id="4" creationId="{52812215-0B6F-481C-9D55-DF31D15B2B0F}"/>
          </ac:picMkLst>
        </pc:picChg>
        <pc:picChg chg="add mod">
          <ac:chgData name="Matthew Pollock" userId="42f889a9-066f-4c52-b518-bc048f4df4b6" providerId="ADAL" clId="{9BD6DB36-97A3-4054-9E66-03A0FA7C7CA2}" dt="2018-05-10T15:17:26.708" v="244" actId="14100"/>
          <ac:picMkLst>
            <pc:docMk/>
            <pc:sldMk cId="2600151340" sldId="265"/>
            <ac:picMk id="7" creationId="{34BA4BC9-2EE0-464D-913D-5FCABF71CEC1}"/>
          </ac:picMkLst>
        </pc:picChg>
      </pc:sldChg>
      <pc:sldChg chg="modSp">
        <pc:chgData name="Matthew Pollock" userId="42f889a9-066f-4c52-b518-bc048f4df4b6" providerId="ADAL" clId="{9BD6DB36-97A3-4054-9E66-03A0FA7C7CA2}" dt="2018-05-10T14:55:41.776" v="17" actId="6549"/>
        <pc:sldMkLst>
          <pc:docMk/>
          <pc:sldMk cId="3234796783" sldId="268"/>
        </pc:sldMkLst>
        <pc:spChg chg="mod">
          <ac:chgData name="Matthew Pollock" userId="42f889a9-066f-4c52-b518-bc048f4df4b6" providerId="ADAL" clId="{9BD6DB36-97A3-4054-9E66-03A0FA7C7CA2}" dt="2018-05-10T14:55:41.776" v="17" actId="6549"/>
          <ac:spMkLst>
            <pc:docMk/>
            <pc:sldMk cId="3234796783" sldId="268"/>
            <ac:spMk id="3" creationId="{2E096A39-D1B2-499E-B5EB-ADEA7B95861A}"/>
          </ac:spMkLst>
        </pc:spChg>
      </pc:sldChg>
      <pc:sldChg chg="add">
        <pc:chgData name="Matthew Pollock" userId="42f889a9-066f-4c52-b518-bc048f4df4b6" providerId="ADAL" clId="{9BD6DB36-97A3-4054-9E66-03A0FA7C7CA2}" dt="2018-05-10T15:08:47.100" v="37" actId="20577"/>
        <pc:sldMkLst>
          <pc:docMk/>
          <pc:sldMk cId="1056925072" sldId="284"/>
        </pc:sldMkLst>
      </pc:sldChg>
      <pc:sldChg chg="add">
        <pc:chgData name="Matthew Pollock" userId="42f889a9-066f-4c52-b518-bc048f4df4b6" providerId="ADAL" clId="{9BD6DB36-97A3-4054-9E66-03A0FA7C7CA2}" dt="2018-05-10T15:08:47.100" v="37" actId="20577"/>
        <pc:sldMkLst>
          <pc:docMk/>
          <pc:sldMk cId="3135684955" sldId="285"/>
        </pc:sldMkLst>
      </pc:sldChg>
      <pc:sldChg chg="modSp">
        <pc:chgData name="Matthew Pollock" userId="42f889a9-066f-4c52-b518-bc048f4df4b6" providerId="ADAL" clId="{9BD6DB36-97A3-4054-9E66-03A0FA7C7CA2}" dt="2018-05-10T16:20:41.027" v="1566" actId="255"/>
        <pc:sldMkLst>
          <pc:docMk/>
          <pc:sldMk cId="3172493984" sldId="318"/>
        </pc:sldMkLst>
        <pc:graphicFrameChg chg="mod">
          <ac:chgData name="Matthew Pollock" userId="42f889a9-066f-4c52-b518-bc048f4df4b6" providerId="ADAL" clId="{9BD6DB36-97A3-4054-9E66-03A0FA7C7CA2}" dt="2018-05-10T16:20:41.027" v="1566" actId="255"/>
          <ac:graphicFrameMkLst>
            <pc:docMk/>
            <pc:sldMk cId="3172493984" sldId="318"/>
            <ac:graphicFrameMk id="5" creationId="{00000000-0000-0000-0000-000000000000}"/>
          </ac:graphicFrameMkLst>
        </pc:graphicFrameChg>
      </pc:sldChg>
      <pc:sldChg chg="modSp">
        <pc:chgData name="Matthew Pollock" userId="42f889a9-066f-4c52-b518-bc048f4df4b6" providerId="ADAL" clId="{9BD6DB36-97A3-4054-9E66-03A0FA7C7CA2}" dt="2018-05-10T16:10:57.684" v="1527" actId="20577"/>
        <pc:sldMkLst>
          <pc:docMk/>
          <pc:sldMk cId="1153541539" sldId="336"/>
        </pc:sldMkLst>
        <pc:spChg chg="mod">
          <ac:chgData name="Matthew Pollock" userId="42f889a9-066f-4c52-b518-bc048f4df4b6" providerId="ADAL" clId="{9BD6DB36-97A3-4054-9E66-03A0FA7C7CA2}" dt="2018-05-10T16:10:57.684" v="1527" actId="20577"/>
          <ac:spMkLst>
            <pc:docMk/>
            <pc:sldMk cId="1153541539" sldId="336"/>
            <ac:spMk id="3" creationId="{44DF2FC8-62FF-4B66-AAB0-B7911EB382F7}"/>
          </ac:spMkLst>
        </pc:spChg>
      </pc:sldChg>
      <pc:sldChg chg="modSp modNotesTx">
        <pc:chgData name="Matthew Pollock" userId="42f889a9-066f-4c52-b518-bc048f4df4b6" providerId="ADAL" clId="{9BD6DB36-97A3-4054-9E66-03A0FA7C7CA2}" dt="2018-05-10T16:23:53.168" v="1623" actId="20577"/>
        <pc:sldMkLst>
          <pc:docMk/>
          <pc:sldMk cId="1630981740" sldId="342"/>
        </pc:sldMkLst>
        <pc:spChg chg="mod">
          <ac:chgData name="Matthew Pollock" userId="42f889a9-066f-4c52-b518-bc048f4df4b6" providerId="ADAL" clId="{9BD6DB36-97A3-4054-9E66-03A0FA7C7CA2}" dt="2018-05-10T14:51:05.181" v="12" actId="20577"/>
          <ac:spMkLst>
            <pc:docMk/>
            <pc:sldMk cId="1630981740" sldId="342"/>
            <ac:spMk id="2" creationId="{B687C608-12F8-46E5-B352-CD1FDB57B09A}"/>
          </ac:spMkLst>
        </pc:spChg>
      </pc:sldChg>
      <pc:sldChg chg="modSp">
        <pc:chgData name="Matthew Pollock" userId="42f889a9-066f-4c52-b518-bc048f4df4b6" providerId="ADAL" clId="{9BD6DB36-97A3-4054-9E66-03A0FA7C7CA2}" dt="2018-05-10T14:55:59.284" v="36" actId="20577"/>
        <pc:sldMkLst>
          <pc:docMk/>
          <pc:sldMk cId="3412337413" sldId="343"/>
        </pc:sldMkLst>
        <pc:spChg chg="mod">
          <ac:chgData name="Matthew Pollock" userId="42f889a9-066f-4c52-b518-bc048f4df4b6" providerId="ADAL" clId="{9BD6DB36-97A3-4054-9E66-03A0FA7C7CA2}" dt="2018-05-10T14:55:59.284" v="36" actId="20577"/>
          <ac:spMkLst>
            <pc:docMk/>
            <pc:sldMk cId="3412337413" sldId="343"/>
            <ac:spMk id="3" creationId="{30AED178-3F5D-4F98-BDF8-97742C3E00C5}"/>
          </ac:spMkLst>
        </pc:spChg>
      </pc:sldChg>
      <pc:sldChg chg="modSp">
        <pc:chgData name="Matthew Pollock" userId="42f889a9-066f-4c52-b518-bc048f4df4b6" providerId="ADAL" clId="{9BD6DB36-97A3-4054-9E66-03A0FA7C7CA2}" dt="2018-05-10T15:21:20.453" v="607" actId="20577"/>
        <pc:sldMkLst>
          <pc:docMk/>
          <pc:sldMk cId="457375252" sldId="346"/>
        </pc:sldMkLst>
        <pc:spChg chg="mod">
          <ac:chgData name="Matthew Pollock" userId="42f889a9-066f-4c52-b518-bc048f4df4b6" providerId="ADAL" clId="{9BD6DB36-97A3-4054-9E66-03A0FA7C7CA2}" dt="2018-05-10T15:21:20.453" v="607" actId="20577"/>
          <ac:spMkLst>
            <pc:docMk/>
            <pc:sldMk cId="457375252" sldId="346"/>
            <ac:spMk id="3" creationId="{3E42CBC5-7B48-439E-A211-436F2575B73C}"/>
          </ac:spMkLst>
        </pc:spChg>
      </pc:sldChg>
      <pc:sldChg chg="addSp modSp modNotesTx">
        <pc:chgData name="Matthew Pollock" userId="42f889a9-066f-4c52-b518-bc048f4df4b6" providerId="ADAL" clId="{9BD6DB36-97A3-4054-9E66-03A0FA7C7CA2}" dt="2018-05-10T15:39:02.047" v="1517" actId="20577"/>
        <pc:sldMkLst>
          <pc:docMk/>
          <pc:sldMk cId="3582937894" sldId="347"/>
        </pc:sldMkLst>
        <pc:picChg chg="add mod">
          <ac:chgData name="Matthew Pollock" userId="42f889a9-066f-4c52-b518-bc048f4df4b6" providerId="ADAL" clId="{9BD6DB36-97A3-4054-9E66-03A0FA7C7CA2}" dt="2018-05-10T15:38:07.740" v="1355" actId="14100"/>
          <ac:picMkLst>
            <pc:docMk/>
            <pc:sldMk cId="3582937894" sldId="347"/>
            <ac:picMk id="4" creationId="{35C385F4-5534-4FA3-BE22-E875438F33E5}"/>
          </ac:picMkLst>
        </pc:picChg>
      </pc:sldChg>
    </pc:docChg>
  </pc:docChgLst>
  <pc:docChgLst>
    <pc:chgData name="Benjamin Celis" userId="de06cec6-6a32-48fe-a866-6838d7403f30" providerId="ADAL" clId="{DE5B90EA-8F23-459A-8886-CA8644FB5E45}"/>
    <pc:docChg chg="undo redo custSel addSld delSld modSld sldOrd">
      <pc:chgData name="Benjamin Celis" userId="de06cec6-6a32-48fe-a866-6838d7403f30" providerId="ADAL" clId="{DE5B90EA-8F23-459A-8886-CA8644FB5E45}" dt="2018-05-24T18:39:45.649" v="3385" actId="2696"/>
      <pc:docMkLst>
        <pc:docMk/>
      </pc:docMkLst>
      <pc:sldChg chg="modSp">
        <pc:chgData name="Benjamin Celis" userId="de06cec6-6a32-48fe-a866-6838d7403f30" providerId="ADAL" clId="{DE5B90EA-8F23-459A-8886-CA8644FB5E45}" dt="2018-05-16T19:17:43.838" v="3099" actId="20577"/>
        <pc:sldMkLst>
          <pc:docMk/>
          <pc:sldMk cId="1733505885" sldId="256"/>
        </pc:sldMkLst>
        <pc:spChg chg="mod">
          <ac:chgData name="Benjamin Celis" userId="de06cec6-6a32-48fe-a866-6838d7403f30" providerId="ADAL" clId="{DE5B90EA-8F23-459A-8886-CA8644FB5E45}" dt="2018-05-08T16:16:03.186" v="31" actId="20577"/>
          <ac:spMkLst>
            <pc:docMk/>
            <pc:sldMk cId="1733505885" sldId="256"/>
            <ac:spMk id="3" creationId="{CFF3E2B7-D6C4-4F15-9CE3-9D043BAF0FC1}"/>
          </ac:spMkLst>
        </pc:spChg>
        <pc:spChg chg="mod">
          <ac:chgData name="Benjamin Celis" userId="de06cec6-6a32-48fe-a866-6838d7403f30" providerId="ADAL" clId="{DE5B90EA-8F23-459A-8886-CA8644FB5E45}" dt="2018-05-16T19:17:43.838" v="3099" actId="20577"/>
          <ac:spMkLst>
            <pc:docMk/>
            <pc:sldMk cId="1733505885" sldId="256"/>
            <ac:spMk id="4" creationId="{93AAF9EE-CC7B-4FEB-ADD9-3E0AA344FAA4}"/>
          </ac:spMkLst>
        </pc:spChg>
      </pc:sldChg>
      <pc:sldChg chg="modSp">
        <pc:chgData name="Benjamin Celis" userId="de06cec6-6a32-48fe-a866-6838d7403f30" providerId="ADAL" clId="{DE5B90EA-8F23-459A-8886-CA8644FB5E45}" dt="2018-05-18T18:54:36.314" v="3315" actId="313"/>
        <pc:sldMkLst>
          <pc:docMk/>
          <pc:sldMk cId="3948153037" sldId="257"/>
        </pc:sldMkLst>
        <pc:spChg chg="mod">
          <ac:chgData name="Benjamin Celis" userId="de06cec6-6a32-48fe-a866-6838d7403f30" providerId="ADAL" clId="{DE5B90EA-8F23-459A-8886-CA8644FB5E45}" dt="2018-05-18T18:54:36.314" v="3315" actId="313"/>
          <ac:spMkLst>
            <pc:docMk/>
            <pc:sldMk cId="3948153037" sldId="257"/>
            <ac:spMk id="3" creationId="{50EBB81B-4AD2-4451-8E91-CEEB81B7C1A8}"/>
          </ac:spMkLst>
        </pc:spChg>
      </pc:sldChg>
      <pc:sldChg chg="modNotesTx">
        <pc:chgData name="Benjamin Celis" userId="de06cec6-6a32-48fe-a866-6838d7403f30" providerId="ADAL" clId="{DE5B90EA-8F23-459A-8886-CA8644FB5E45}" dt="2018-05-16T19:30:33.331" v="3103" actId="20577"/>
        <pc:sldMkLst>
          <pc:docMk/>
          <pc:sldMk cId="2088443229" sldId="259"/>
        </pc:sldMkLst>
      </pc:sldChg>
      <pc:sldChg chg="modTransition">
        <pc:chgData name="Benjamin Celis" userId="de06cec6-6a32-48fe-a866-6838d7403f30" providerId="ADAL" clId="{DE5B90EA-8F23-459A-8886-CA8644FB5E45}" dt="2018-05-09T19:34:36.408" v="365" actId="20577"/>
        <pc:sldMkLst>
          <pc:docMk/>
          <pc:sldMk cId="617522036" sldId="260"/>
        </pc:sldMkLst>
      </pc:sldChg>
      <pc:sldChg chg="addSp modSp">
        <pc:chgData name="Benjamin Celis" userId="de06cec6-6a32-48fe-a866-6838d7403f30" providerId="ADAL" clId="{DE5B90EA-8F23-459A-8886-CA8644FB5E45}" dt="2018-05-10T15:00:24.635" v="1946" actId="20577"/>
        <pc:sldMkLst>
          <pc:docMk/>
          <pc:sldMk cId="1564805187" sldId="261"/>
        </pc:sldMkLst>
        <pc:spChg chg="mod">
          <ac:chgData name="Benjamin Celis" userId="de06cec6-6a32-48fe-a866-6838d7403f30" providerId="ADAL" clId="{DE5B90EA-8F23-459A-8886-CA8644FB5E45}" dt="2018-05-10T15:00:24.635" v="1946" actId="20577"/>
          <ac:spMkLst>
            <pc:docMk/>
            <pc:sldMk cId="1564805187" sldId="261"/>
            <ac:spMk id="3" creationId="{C0D6B184-09C1-4165-8B17-5C9EA6F903BA}"/>
          </ac:spMkLst>
        </pc:spChg>
        <pc:picChg chg="add mod">
          <ac:chgData name="Benjamin Celis" userId="de06cec6-6a32-48fe-a866-6838d7403f30" providerId="ADAL" clId="{DE5B90EA-8F23-459A-8886-CA8644FB5E45}" dt="2018-05-09T22:51:04.885" v="1488" actId="1037"/>
          <ac:picMkLst>
            <pc:docMk/>
            <pc:sldMk cId="1564805187" sldId="261"/>
            <ac:picMk id="4" creationId="{F7236613-2576-4583-AA2B-89840DFFCDAA}"/>
          </ac:picMkLst>
        </pc:picChg>
        <pc:picChg chg="add mod modCrop">
          <ac:chgData name="Benjamin Celis" userId="de06cec6-6a32-48fe-a866-6838d7403f30" providerId="ADAL" clId="{DE5B90EA-8F23-459A-8886-CA8644FB5E45}" dt="2018-05-08T20:13:10.288" v="290" actId="732"/>
          <ac:picMkLst>
            <pc:docMk/>
            <pc:sldMk cId="1564805187" sldId="261"/>
            <ac:picMk id="5" creationId="{A3D39C12-1E14-4A06-8F51-AB11F6B2D1F2}"/>
          </ac:picMkLst>
        </pc:picChg>
        <pc:picChg chg="add mod">
          <ac:chgData name="Benjamin Celis" userId="de06cec6-6a32-48fe-a866-6838d7403f30" providerId="ADAL" clId="{DE5B90EA-8F23-459A-8886-CA8644FB5E45}" dt="2018-05-09T22:51:07.716" v="1489" actId="1036"/>
          <ac:picMkLst>
            <pc:docMk/>
            <pc:sldMk cId="1564805187" sldId="261"/>
            <ac:picMk id="6" creationId="{EAE75E9D-55B6-468F-AA3A-2582909059ED}"/>
          </ac:picMkLst>
        </pc:picChg>
        <pc:picChg chg="add mod modCrop">
          <ac:chgData name="Benjamin Celis" userId="de06cec6-6a32-48fe-a866-6838d7403f30" providerId="ADAL" clId="{DE5B90EA-8F23-459A-8886-CA8644FB5E45}" dt="2018-05-08T20:13:37.955" v="296" actId="1076"/>
          <ac:picMkLst>
            <pc:docMk/>
            <pc:sldMk cId="1564805187" sldId="261"/>
            <ac:picMk id="7" creationId="{87A399D5-41B0-44B6-9168-5823017AD9BF}"/>
          </ac:picMkLst>
        </pc:picChg>
        <pc:picChg chg="add mod">
          <ac:chgData name="Benjamin Celis" userId="de06cec6-6a32-48fe-a866-6838d7403f30" providerId="ADAL" clId="{DE5B90EA-8F23-459A-8886-CA8644FB5E45}" dt="2018-05-08T20:14:39.412" v="301" actId="1076"/>
          <ac:picMkLst>
            <pc:docMk/>
            <pc:sldMk cId="1564805187" sldId="261"/>
            <ac:picMk id="8" creationId="{FEC95388-F093-4A91-BB3E-4C3DDB51F3B9}"/>
          </ac:picMkLst>
        </pc:picChg>
      </pc:sldChg>
      <pc:sldChg chg="addSp delSp modSp modNotesTx">
        <pc:chgData name="Benjamin Celis" userId="de06cec6-6a32-48fe-a866-6838d7403f30" providerId="ADAL" clId="{DE5B90EA-8F23-459A-8886-CA8644FB5E45}" dt="2018-05-10T16:14:27.940" v="2028" actId="113"/>
        <pc:sldMkLst>
          <pc:docMk/>
          <pc:sldMk cId="2633037418" sldId="262"/>
        </pc:sldMkLst>
        <pc:spChg chg="del mod">
          <ac:chgData name="Benjamin Celis" userId="de06cec6-6a32-48fe-a866-6838d7403f30" providerId="ADAL" clId="{DE5B90EA-8F23-459A-8886-CA8644FB5E45}" dt="2018-05-09T20:40:32.008" v="726" actId="478"/>
          <ac:spMkLst>
            <pc:docMk/>
            <pc:sldMk cId="2633037418" sldId="262"/>
            <ac:spMk id="3" creationId="{D761FCA2-0CB8-4D62-8843-35959A0680A3}"/>
          </ac:spMkLst>
        </pc:spChg>
        <pc:spChg chg="add del mod">
          <ac:chgData name="Benjamin Celis" userId="de06cec6-6a32-48fe-a866-6838d7403f30" providerId="ADAL" clId="{DE5B90EA-8F23-459A-8886-CA8644FB5E45}" dt="2018-05-09T20:38:30.975" v="606" actId="20577"/>
          <ac:spMkLst>
            <pc:docMk/>
            <pc:sldMk cId="2633037418" sldId="262"/>
            <ac:spMk id="4" creationId="{C93740F5-EFC3-41EE-B1EA-C6884C83BA37}"/>
          </ac:spMkLst>
        </pc:spChg>
        <pc:spChg chg="add mod">
          <ac:chgData name="Benjamin Celis" userId="de06cec6-6a32-48fe-a866-6838d7403f30" providerId="ADAL" clId="{DE5B90EA-8F23-459A-8886-CA8644FB5E45}" dt="2018-05-10T16:14:27.940" v="2028" actId="113"/>
          <ac:spMkLst>
            <pc:docMk/>
            <pc:sldMk cId="2633037418" sldId="262"/>
            <ac:spMk id="5" creationId="{583BC4A6-AEEA-483C-8872-3590A3E543EE}"/>
          </ac:spMkLst>
        </pc:spChg>
        <pc:spChg chg="add mod">
          <ac:chgData name="Benjamin Celis" userId="de06cec6-6a32-48fe-a866-6838d7403f30" providerId="ADAL" clId="{DE5B90EA-8F23-459A-8886-CA8644FB5E45}" dt="2018-05-09T20:38:41.188" v="608" actId="571"/>
          <ac:spMkLst>
            <pc:docMk/>
            <pc:sldMk cId="2633037418" sldId="262"/>
            <ac:spMk id="6" creationId="{4AFD3C19-782B-4305-8DD3-85C7A8119C6D}"/>
          </ac:spMkLst>
        </pc:spChg>
        <pc:spChg chg="add mod">
          <ac:chgData name="Benjamin Celis" userId="de06cec6-6a32-48fe-a866-6838d7403f30" providerId="ADAL" clId="{DE5B90EA-8F23-459A-8886-CA8644FB5E45}" dt="2018-05-10T16:14:02.725" v="2000" actId="113"/>
          <ac:spMkLst>
            <pc:docMk/>
            <pc:sldMk cId="2633037418" sldId="262"/>
            <ac:spMk id="7" creationId="{B5688AF0-DE3D-488E-B656-88DABF2E6018}"/>
          </ac:spMkLst>
        </pc:spChg>
        <pc:spChg chg="add del mod">
          <ac:chgData name="Benjamin Celis" userId="de06cec6-6a32-48fe-a866-6838d7403f30" providerId="ADAL" clId="{DE5B90EA-8F23-459A-8886-CA8644FB5E45}" dt="2018-05-09T20:40:35.951" v="727" actId="478"/>
          <ac:spMkLst>
            <pc:docMk/>
            <pc:sldMk cId="2633037418" sldId="262"/>
            <ac:spMk id="9" creationId="{76E02988-178B-4471-8BEE-C029EC73FE5E}"/>
          </ac:spMkLst>
        </pc:spChg>
      </pc:sldChg>
      <pc:sldChg chg="addSp delSp modSp del modNotesTx">
        <pc:chgData name="Benjamin Celis" userId="de06cec6-6a32-48fe-a866-6838d7403f30" providerId="ADAL" clId="{DE5B90EA-8F23-459A-8886-CA8644FB5E45}" dt="2018-05-24T18:38:53.867" v="3383" actId="2696"/>
        <pc:sldMkLst>
          <pc:docMk/>
          <pc:sldMk cId="4203813196" sldId="263"/>
        </pc:sldMkLst>
        <pc:spChg chg="mod">
          <ac:chgData name="Benjamin Celis" userId="de06cec6-6a32-48fe-a866-6838d7403f30" providerId="ADAL" clId="{DE5B90EA-8F23-459A-8886-CA8644FB5E45}" dt="2018-05-15T22:48:01.665" v="2305" actId="20577"/>
          <ac:spMkLst>
            <pc:docMk/>
            <pc:sldMk cId="4203813196" sldId="263"/>
            <ac:spMk id="2" creationId="{E476EF0E-2EBB-4CE4-8227-5ECF7ABD1F46}"/>
          </ac:spMkLst>
        </pc:spChg>
        <pc:spChg chg="del">
          <ac:chgData name="Benjamin Celis" userId="de06cec6-6a32-48fe-a866-6838d7403f30" providerId="ADAL" clId="{DE5B90EA-8F23-459A-8886-CA8644FB5E45}" dt="2018-05-15T21:21:24.357" v="2143" actId="20577"/>
          <ac:spMkLst>
            <pc:docMk/>
            <pc:sldMk cId="4203813196" sldId="263"/>
            <ac:spMk id="3" creationId="{554DB20E-3170-4B1F-8636-E8AF7AF6D806}"/>
          </ac:spMkLst>
        </pc:spChg>
        <pc:spChg chg="add del mod">
          <ac:chgData name="Benjamin Celis" userId="de06cec6-6a32-48fe-a866-6838d7403f30" providerId="ADAL" clId="{DE5B90EA-8F23-459A-8886-CA8644FB5E45}" dt="2018-05-15T22:43:43.826" v="2145" actId="20577"/>
          <ac:spMkLst>
            <pc:docMk/>
            <pc:sldMk cId="4203813196" sldId="263"/>
            <ac:spMk id="6" creationId="{52A7536A-CBBE-428A-AB1A-C8ECE57AE7FC}"/>
          </ac:spMkLst>
        </pc:spChg>
        <pc:picChg chg="add del">
          <ac:chgData name="Benjamin Celis" userId="de06cec6-6a32-48fe-a866-6838d7403f30" providerId="ADAL" clId="{DE5B90EA-8F23-459A-8886-CA8644FB5E45}" dt="2018-05-15T21:21:27.587" v="2144" actId="478"/>
          <ac:picMkLst>
            <pc:docMk/>
            <pc:sldMk cId="4203813196" sldId="263"/>
            <ac:picMk id="4" creationId="{CAD48304-F16D-44CD-AE2B-89D0E54911BC}"/>
          </ac:picMkLst>
        </pc:picChg>
        <pc:picChg chg="add mod">
          <ac:chgData name="Benjamin Celis" userId="de06cec6-6a32-48fe-a866-6838d7403f30" providerId="ADAL" clId="{DE5B90EA-8F23-459A-8886-CA8644FB5E45}" dt="2018-05-15T22:43:43.826" v="2145" actId="20577"/>
          <ac:picMkLst>
            <pc:docMk/>
            <pc:sldMk cId="4203813196" sldId="263"/>
            <ac:picMk id="7" creationId="{D77B2316-00A6-4897-857F-BC650449C852}"/>
          </ac:picMkLst>
        </pc:picChg>
      </pc:sldChg>
      <pc:sldChg chg="addSp delSp modSp modNotesTx">
        <pc:chgData name="Benjamin Celis" userId="de06cec6-6a32-48fe-a866-6838d7403f30" providerId="ADAL" clId="{DE5B90EA-8F23-459A-8886-CA8644FB5E45}" dt="2018-05-16T19:31:03.392" v="3109" actId="20577"/>
        <pc:sldMkLst>
          <pc:docMk/>
          <pc:sldMk cId="2600151340" sldId="265"/>
        </pc:sldMkLst>
        <pc:spChg chg="del">
          <ac:chgData name="Benjamin Celis" userId="de06cec6-6a32-48fe-a866-6838d7403f30" providerId="ADAL" clId="{DE5B90EA-8F23-459A-8886-CA8644FB5E45}" dt="2018-05-10T14:38:51.320" v="1491" actId="1076"/>
          <ac:spMkLst>
            <pc:docMk/>
            <pc:sldMk cId="2600151340" sldId="265"/>
            <ac:spMk id="3" creationId="{D22BC462-4D3D-431E-8288-AE20C489F337}"/>
          </ac:spMkLst>
        </pc:spChg>
        <pc:picChg chg="add mod">
          <ac:chgData name="Benjamin Celis" userId="de06cec6-6a32-48fe-a866-6838d7403f30" providerId="ADAL" clId="{DE5B90EA-8F23-459A-8886-CA8644FB5E45}" dt="2018-05-10T14:39:00.130" v="1494" actId="1076"/>
          <ac:picMkLst>
            <pc:docMk/>
            <pc:sldMk cId="2600151340" sldId="265"/>
            <ac:picMk id="4" creationId="{52812215-0B6F-481C-9D55-DF31D15B2B0F}"/>
          </ac:picMkLst>
        </pc:picChg>
      </pc:sldChg>
      <pc:sldChg chg="add ord">
        <pc:chgData name="Benjamin Celis" userId="de06cec6-6a32-48fe-a866-6838d7403f30" providerId="ADAL" clId="{DE5B90EA-8F23-459A-8886-CA8644FB5E45}" dt="2018-05-10T18:14:11.218" v="2127" actId="2696"/>
        <pc:sldMkLst>
          <pc:docMk/>
          <pc:sldMk cId="1318162315" sldId="267"/>
        </pc:sldMkLst>
      </pc:sldChg>
      <pc:sldChg chg="addSp delSp modSp modTransition">
        <pc:chgData name="Benjamin Celis" userId="de06cec6-6a32-48fe-a866-6838d7403f30" providerId="ADAL" clId="{DE5B90EA-8F23-459A-8886-CA8644FB5E45}" dt="2018-05-10T14:54:21.086" v="1826" actId="20577"/>
        <pc:sldMkLst>
          <pc:docMk/>
          <pc:sldMk cId="3234796783" sldId="268"/>
        </pc:sldMkLst>
        <pc:spChg chg="mod">
          <ac:chgData name="Benjamin Celis" userId="de06cec6-6a32-48fe-a866-6838d7403f30" providerId="ADAL" clId="{DE5B90EA-8F23-459A-8886-CA8644FB5E45}" dt="2018-05-09T21:36:17.823" v="1156" actId="20577"/>
          <ac:spMkLst>
            <pc:docMk/>
            <pc:sldMk cId="3234796783" sldId="268"/>
            <ac:spMk id="2" creationId="{47A4C4EA-06A6-47F5-8D8B-33044B026324}"/>
          </ac:spMkLst>
        </pc:spChg>
        <pc:spChg chg="mod">
          <ac:chgData name="Benjamin Celis" userId="de06cec6-6a32-48fe-a866-6838d7403f30" providerId="ADAL" clId="{DE5B90EA-8F23-459A-8886-CA8644FB5E45}" dt="2018-05-10T14:53:25.197" v="1810" actId="20577"/>
          <ac:spMkLst>
            <pc:docMk/>
            <pc:sldMk cId="3234796783" sldId="268"/>
            <ac:spMk id="3" creationId="{2E096A39-D1B2-499E-B5EB-ADEA7B95861A}"/>
          </ac:spMkLst>
        </pc:spChg>
        <pc:picChg chg="add del">
          <ac:chgData name="Benjamin Celis" userId="de06cec6-6a32-48fe-a866-6838d7403f30" providerId="ADAL" clId="{DE5B90EA-8F23-459A-8886-CA8644FB5E45}" dt="2018-05-09T21:34:48.220" v="1137" actId="478"/>
          <ac:picMkLst>
            <pc:docMk/>
            <pc:sldMk cId="3234796783" sldId="268"/>
            <ac:picMk id="54" creationId="{CAC5A3B6-3967-415F-B6C2-611D651A5BAB}"/>
          </ac:picMkLst>
        </pc:picChg>
        <pc:picChg chg="add mod">
          <ac:chgData name="Benjamin Celis" userId="de06cec6-6a32-48fe-a866-6838d7403f30" providerId="ADAL" clId="{DE5B90EA-8F23-459A-8886-CA8644FB5E45}" dt="2018-05-09T21:37:14.356" v="1257" actId="1076"/>
          <ac:picMkLst>
            <pc:docMk/>
            <pc:sldMk cId="3234796783" sldId="268"/>
            <ac:picMk id="55" creationId="{82BF823A-59D3-48A0-BA8B-3A2327C8DD74}"/>
          </ac:picMkLst>
        </pc:picChg>
        <pc:picChg chg="add mod">
          <ac:chgData name="Benjamin Celis" userId="de06cec6-6a32-48fe-a866-6838d7403f30" providerId="ADAL" clId="{DE5B90EA-8F23-459A-8886-CA8644FB5E45}" dt="2018-05-09T21:39:37.091" v="1343" actId="1076"/>
          <ac:picMkLst>
            <pc:docMk/>
            <pc:sldMk cId="3234796783" sldId="268"/>
            <ac:picMk id="56" creationId="{E37F51C1-7A11-48E9-8658-4D80E9CDB5F4}"/>
          </ac:picMkLst>
        </pc:picChg>
        <pc:inkChg chg="add del">
          <ac:chgData name="Benjamin Celis" userId="de06cec6-6a32-48fe-a866-6838d7403f30" providerId="ADAL" clId="{DE5B90EA-8F23-459A-8886-CA8644FB5E45}" dt="2018-05-08T20:07:59.538" v="150" actId="20577"/>
          <ac:inkMkLst>
            <pc:docMk/>
            <pc:sldMk cId="3234796783" sldId="268"/>
            <ac:inkMk id="4" creationId="{077C5C72-BB7A-4C8F-A90E-CFE9CA8600AD}"/>
          </ac:inkMkLst>
        </pc:inkChg>
        <pc:inkChg chg="add del">
          <ac:chgData name="Benjamin Celis" userId="de06cec6-6a32-48fe-a866-6838d7403f30" providerId="ADAL" clId="{DE5B90EA-8F23-459A-8886-CA8644FB5E45}" dt="2018-05-08T20:07:59.538" v="150" actId="20577"/>
          <ac:inkMkLst>
            <pc:docMk/>
            <pc:sldMk cId="3234796783" sldId="268"/>
            <ac:inkMk id="5" creationId="{7E9B4B37-4339-44B4-A410-5305B00B6C34}"/>
          </ac:inkMkLst>
        </pc:inkChg>
        <pc:inkChg chg="add del">
          <ac:chgData name="Benjamin Celis" userId="de06cec6-6a32-48fe-a866-6838d7403f30" providerId="ADAL" clId="{DE5B90EA-8F23-459A-8886-CA8644FB5E45}" dt="2018-05-08T20:07:59.538" v="150" actId="20577"/>
          <ac:inkMkLst>
            <pc:docMk/>
            <pc:sldMk cId="3234796783" sldId="268"/>
            <ac:inkMk id="6" creationId="{87EC8FE4-0183-4354-8FA7-DCDC68FA10EB}"/>
          </ac:inkMkLst>
        </pc:inkChg>
        <pc:inkChg chg="add del">
          <ac:chgData name="Benjamin Celis" userId="de06cec6-6a32-48fe-a866-6838d7403f30" providerId="ADAL" clId="{DE5B90EA-8F23-459A-8886-CA8644FB5E45}" dt="2018-05-08T20:07:59.538" v="150" actId="20577"/>
          <ac:inkMkLst>
            <pc:docMk/>
            <pc:sldMk cId="3234796783" sldId="268"/>
            <ac:inkMk id="7" creationId="{F9EEE2CA-8645-4D56-84C8-F44420A8BC00}"/>
          </ac:inkMkLst>
        </pc:inkChg>
        <pc:inkChg chg="add del">
          <ac:chgData name="Benjamin Celis" userId="de06cec6-6a32-48fe-a866-6838d7403f30" providerId="ADAL" clId="{DE5B90EA-8F23-459A-8886-CA8644FB5E45}" dt="2018-05-08T20:07:59.538" v="150" actId="20577"/>
          <ac:inkMkLst>
            <pc:docMk/>
            <pc:sldMk cId="3234796783" sldId="268"/>
            <ac:inkMk id="8" creationId="{E1458281-C9B7-486F-937B-B8ADEB5EA20E}"/>
          </ac:inkMkLst>
        </pc:inkChg>
        <pc:inkChg chg="add del">
          <ac:chgData name="Benjamin Celis" userId="de06cec6-6a32-48fe-a866-6838d7403f30" providerId="ADAL" clId="{DE5B90EA-8F23-459A-8886-CA8644FB5E45}" dt="2018-05-08T20:07:59.538" v="150" actId="20577"/>
          <ac:inkMkLst>
            <pc:docMk/>
            <pc:sldMk cId="3234796783" sldId="268"/>
            <ac:inkMk id="9" creationId="{D5B6AD0A-C3A0-4397-B7AE-79F84E068C07}"/>
          </ac:inkMkLst>
        </pc:inkChg>
        <pc:inkChg chg="add del">
          <ac:chgData name="Benjamin Celis" userId="de06cec6-6a32-48fe-a866-6838d7403f30" providerId="ADAL" clId="{DE5B90EA-8F23-459A-8886-CA8644FB5E45}" dt="2018-05-08T20:07:59.538" v="150" actId="20577"/>
          <ac:inkMkLst>
            <pc:docMk/>
            <pc:sldMk cId="3234796783" sldId="268"/>
            <ac:inkMk id="10" creationId="{566EF8C7-F83B-480B-A052-03FD0771D540}"/>
          </ac:inkMkLst>
        </pc:inkChg>
        <pc:inkChg chg="add del">
          <ac:chgData name="Benjamin Celis" userId="de06cec6-6a32-48fe-a866-6838d7403f30" providerId="ADAL" clId="{DE5B90EA-8F23-459A-8886-CA8644FB5E45}" dt="2018-05-08T20:08:03.273" v="157" actId="20577"/>
          <ac:inkMkLst>
            <pc:docMk/>
            <pc:sldMk cId="3234796783" sldId="268"/>
            <ac:inkMk id="11" creationId="{867C6E54-4E54-46A7-8A6B-32747F159C89}"/>
          </ac:inkMkLst>
        </pc:inkChg>
        <pc:inkChg chg="add del">
          <ac:chgData name="Benjamin Celis" userId="de06cec6-6a32-48fe-a866-6838d7403f30" providerId="ADAL" clId="{DE5B90EA-8F23-459A-8886-CA8644FB5E45}" dt="2018-05-08T20:08:03.273" v="157" actId="20577"/>
          <ac:inkMkLst>
            <pc:docMk/>
            <pc:sldMk cId="3234796783" sldId="268"/>
            <ac:inkMk id="12" creationId="{137D4F35-A9A9-4E5A-8C5D-E87C75D1C8FD}"/>
          </ac:inkMkLst>
        </pc:inkChg>
        <pc:inkChg chg="add del">
          <ac:chgData name="Benjamin Celis" userId="de06cec6-6a32-48fe-a866-6838d7403f30" providerId="ADAL" clId="{DE5B90EA-8F23-459A-8886-CA8644FB5E45}" dt="2018-05-08T20:08:03.273" v="157" actId="20577"/>
          <ac:inkMkLst>
            <pc:docMk/>
            <pc:sldMk cId="3234796783" sldId="268"/>
            <ac:inkMk id="13" creationId="{9139B007-3837-4DF0-93D1-A0D4152BCD98}"/>
          </ac:inkMkLst>
        </pc:inkChg>
        <pc:inkChg chg="add del">
          <ac:chgData name="Benjamin Celis" userId="de06cec6-6a32-48fe-a866-6838d7403f30" providerId="ADAL" clId="{DE5B90EA-8F23-459A-8886-CA8644FB5E45}" dt="2018-05-08T20:08:03.273" v="157" actId="20577"/>
          <ac:inkMkLst>
            <pc:docMk/>
            <pc:sldMk cId="3234796783" sldId="268"/>
            <ac:inkMk id="14" creationId="{03874A84-82F4-4B04-80A6-26361AE40748}"/>
          </ac:inkMkLst>
        </pc:inkChg>
        <pc:inkChg chg="add del">
          <ac:chgData name="Benjamin Celis" userId="de06cec6-6a32-48fe-a866-6838d7403f30" providerId="ADAL" clId="{DE5B90EA-8F23-459A-8886-CA8644FB5E45}" dt="2018-05-08T20:08:03.273" v="157" actId="20577"/>
          <ac:inkMkLst>
            <pc:docMk/>
            <pc:sldMk cId="3234796783" sldId="268"/>
            <ac:inkMk id="15" creationId="{D8B9B365-4BCC-4B48-B8FE-62A811D36040}"/>
          </ac:inkMkLst>
        </pc:inkChg>
        <pc:inkChg chg="add del">
          <ac:chgData name="Benjamin Celis" userId="de06cec6-6a32-48fe-a866-6838d7403f30" providerId="ADAL" clId="{DE5B90EA-8F23-459A-8886-CA8644FB5E45}" dt="2018-05-08T20:08:03.273" v="157" actId="20577"/>
          <ac:inkMkLst>
            <pc:docMk/>
            <pc:sldMk cId="3234796783" sldId="268"/>
            <ac:inkMk id="16" creationId="{E5176A1A-C282-4BB2-A956-96A2823D0692}"/>
          </ac:inkMkLst>
        </pc:inkChg>
        <pc:inkChg chg="add del">
          <ac:chgData name="Benjamin Celis" userId="de06cec6-6a32-48fe-a866-6838d7403f30" providerId="ADAL" clId="{DE5B90EA-8F23-459A-8886-CA8644FB5E45}" dt="2018-05-08T20:08:03.273" v="157" actId="20577"/>
          <ac:inkMkLst>
            <pc:docMk/>
            <pc:sldMk cId="3234796783" sldId="268"/>
            <ac:inkMk id="17" creationId="{70F69238-6B7F-4E53-B289-CE4765759769}"/>
          </ac:inkMkLst>
        </pc:inkChg>
        <pc:inkChg chg="add del">
          <ac:chgData name="Benjamin Celis" userId="de06cec6-6a32-48fe-a866-6838d7403f30" providerId="ADAL" clId="{DE5B90EA-8F23-459A-8886-CA8644FB5E45}" dt="2018-05-08T20:08:12.424" v="173" actId="20577"/>
          <ac:inkMkLst>
            <pc:docMk/>
            <pc:sldMk cId="3234796783" sldId="268"/>
            <ac:inkMk id="18" creationId="{86DE85F1-B102-43E0-A249-DAFA563FEEDC}"/>
          </ac:inkMkLst>
        </pc:inkChg>
        <pc:inkChg chg="add del">
          <ac:chgData name="Benjamin Celis" userId="de06cec6-6a32-48fe-a866-6838d7403f30" providerId="ADAL" clId="{DE5B90EA-8F23-459A-8886-CA8644FB5E45}" dt="2018-05-08T20:08:12.424" v="173" actId="20577"/>
          <ac:inkMkLst>
            <pc:docMk/>
            <pc:sldMk cId="3234796783" sldId="268"/>
            <ac:inkMk id="19" creationId="{BE5D6CDB-A6DD-4874-8164-8DF3B68FD909}"/>
          </ac:inkMkLst>
        </pc:inkChg>
        <pc:inkChg chg="add del">
          <ac:chgData name="Benjamin Celis" userId="de06cec6-6a32-48fe-a866-6838d7403f30" providerId="ADAL" clId="{DE5B90EA-8F23-459A-8886-CA8644FB5E45}" dt="2018-05-08T20:08:12.424" v="173" actId="20577"/>
          <ac:inkMkLst>
            <pc:docMk/>
            <pc:sldMk cId="3234796783" sldId="268"/>
            <ac:inkMk id="20" creationId="{5248BF42-1D6C-4AB3-9322-89B6A2EAC5FD}"/>
          </ac:inkMkLst>
        </pc:inkChg>
        <pc:inkChg chg="add del">
          <ac:chgData name="Benjamin Celis" userId="de06cec6-6a32-48fe-a866-6838d7403f30" providerId="ADAL" clId="{DE5B90EA-8F23-459A-8886-CA8644FB5E45}" dt="2018-05-08T20:08:12.424" v="173" actId="20577"/>
          <ac:inkMkLst>
            <pc:docMk/>
            <pc:sldMk cId="3234796783" sldId="268"/>
            <ac:inkMk id="21" creationId="{EA8A4722-17AE-4CF6-9166-8E5D3A5A02E9}"/>
          </ac:inkMkLst>
        </pc:inkChg>
        <pc:inkChg chg="add del">
          <ac:chgData name="Benjamin Celis" userId="de06cec6-6a32-48fe-a866-6838d7403f30" providerId="ADAL" clId="{DE5B90EA-8F23-459A-8886-CA8644FB5E45}" dt="2018-05-08T20:08:12.424" v="173" actId="20577"/>
          <ac:inkMkLst>
            <pc:docMk/>
            <pc:sldMk cId="3234796783" sldId="268"/>
            <ac:inkMk id="22" creationId="{A9BDBB3A-2EB2-4C07-A594-48188F95A158}"/>
          </ac:inkMkLst>
        </pc:inkChg>
        <pc:inkChg chg="add del">
          <ac:chgData name="Benjamin Celis" userId="de06cec6-6a32-48fe-a866-6838d7403f30" providerId="ADAL" clId="{DE5B90EA-8F23-459A-8886-CA8644FB5E45}" dt="2018-05-08T20:08:12.424" v="173" actId="20577"/>
          <ac:inkMkLst>
            <pc:docMk/>
            <pc:sldMk cId="3234796783" sldId="268"/>
            <ac:inkMk id="23" creationId="{9D338CD6-E0FE-491C-BF39-E9F882F1E0D7}"/>
          </ac:inkMkLst>
        </pc:inkChg>
        <pc:inkChg chg="add del">
          <ac:chgData name="Benjamin Celis" userId="de06cec6-6a32-48fe-a866-6838d7403f30" providerId="ADAL" clId="{DE5B90EA-8F23-459A-8886-CA8644FB5E45}" dt="2018-05-08T20:08:12.424" v="173" actId="20577"/>
          <ac:inkMkLst>
            <pc:docMk/>
            <pc:sldMk cId="3234796783" sldId="268"/>
            <ac:inkMk id="24" creationId="{E65BE62D-4594-4323-8922-23610F3BA9D4}"/>
          </ac:inkMkLst>
        </pc:inkChg>
        <pc:inkChg chg="add del">
          <ac:chgData name="Benjamin Celis" userId="de06cec6-6a32-48fe-a866-6838d7403f30" providerId="ADAL" clId="{DE5B90EA-8F23-459A-8886-CA8644FB5E45}" dt="2018-05-08T20:08:12.424" v="173" actId="20577"/>
          <ac:inkMkLst>
            <pc:docMk/>
            <pc:sldMk cId="3234796783" sldId="268"/>
            <ac:inkMk id="25" creationId="{AB2A5F72-5466-43E2-A134-7D6F27D081AE}"/>
          </ac:inkMkLst>
        </pc:inkChg>
        <pc:inkChg chg="add del">
          <ac:chgData name="Benjamin Celis" userId="de06cec6-6a32-48fe-a866-6838d7403f30" providerId="ADAL" clId="{DE5B90EA-8F23-459A-8886-CA8644FB5E45}" dt="2018-05-08T20:08:12.424" v="173" actId="20577"/>
          <ac:inkMkLst>
            <pc:docMk/>
            <pc:sldMk cId="3234796783" sldId="268"/>
            <ac:inkMk id="26" creationId="{0E65305B-1410-4B9E-AF60-A6CD88823B0C}"/>
          </ac:inkMkLst>
        </pc:inkChg>
        <pc:inkChg chg="add del">
          <ac:chgData name="Benjamin Celis" userId="de06cec6-6a32-48fe-a866-6838d7403f30" providerId="ADAL" clId="{DE5B90EA-8F23-459A-8886-CA8644FB5E45}" dt="2018-05-08T20:08:12.424" v="173" actId="20577"/>
          <ac:inkMkLst>
            <pc:docMk/>
            <pc:sldMk cId="3234796783" sldId="268"/>
            <ac:inkMk id="27" creationId="{68DD8668-E002-46B2-99B2-EF4E59A1E302}"/>
          </ac:inkMkLst>
        </pc:inkChg>
        <pc:inkChg chg="add del">
          <ac:chgData name="Benjamin Celis" userId="de06cec6-6a32-48fe-a866-6838d7403f30" providerId="ADAL" clId="{DE5B90EA-8F23-459A-8886-CA8644FB5E45}" dt="2018-05-08T20:08:12.424" v="173" actId="20577"/>
          <ac:inkMkLst>
            <pc:docMk/>
            <pc:sldMk cId="3234796783" sldId="268"/>
            <ac:inkMk id="28" creationId="{FA097854-FA5D-482F-8C2B-DD76F18B6092}"/>
          </ac:inkMkLst>
        </pc:inkChg>
        <pc:inkChg chg="add del">
          <ac:chgData name="Benjamin Celis" userId="de06cec6-6a32-48fe-a866-6838d7403f30" providerId="ADAL" clId="{DE5B90EA-8F23-459A-8886-CA8644FB5E45}" dt="2018-05-08T20:08:12.424" v="173" actId="20577"/>
          <ac:inkMkLst>
            <pc:docMk/>
            <pc:sldMk cId="3234796783" sldId="268"/>
            <ac:inkMk id="29" creationId="{02F09B8A-97BF-4B06-BD8E-76088FC5D4CD}"/>
          </ac:inkMkLst>
        </pc:inkChg>
        <pc:inkChg chg="add del">
          <ac:chgData name="Benjamin Celis" userId="de06cec6-6a32-48fe-a866-6838d7403f30" providerId="ADAL" clId="{DE5B90EA-8F23-459A-8886-CA8644FB5E45}" dt="2018-05-08T20:08:12.424" v="173" actId="20577"/>
          <ac:inkMkLst>
            <pc:docMk/>
            <pc:sldMk cId="3234796783" sldId="268"/>
            <ac:inkMk id="30" creationId="{CF8204EF-852B-472A-BBAD-BA3409D1A23B}"/>
          </ac:inkMkLst>
        </pc:inkChg>
        <pc:inkChg chg="add del">
          <ac:chgData name="Benjamin Celis" userId="de06cec6-6a32-48fe-a866-6838d7403f30" providerId="ADAL" clId="{DE5B90EA-8F23-459A-8886-CA8644FB5E45}" dt="2018-05-08T20:08:12.424" v="173" actId="20577"/>
          <ac:inkMkLst>
            <pc:docMk/>
            <pc:sldMk cId="3234796783" sldId="268"/>
            <ac:inkMk id="31" creationId="{DB9B9EDC-FE59-4D6B-9E08-C0DC85F58919}"/>
          </ac:inkMkLst>
        </pc:inkChg>
        <pc:inkChg chg="add del">
          <ac:chgData name="Benjamin Celis" userId="de06cec6-6a32-48fe-a866-6838d7403f30" providerId="ADAL" clId="{DE5B90EA-8F23-459A-8886-CA8644FB5E45}" dt="2018-05-08T20:08:12.424" v="173" actId="20577"/>
          <ac:inkMkLst>
            <pc:docMk/>
            <pc:sldMk cId="3234796783" sldId="268"/>
            <ac:inkMk id="32" creationId="{99F53CBD-E93C-40CE-90BD-F95D8B164A59}"/>
          </ac:inkMkLst>
        </pc:inkChg>
        <pc:inkChg chg="add del">
          <ac:chgData name="Benjamin Celis" userId="de06cec6-6a32-48fe-a866-6838d7403f30" providerId="ADAL" clId="{DE5B90EA-8F23-459A-8886-CA8644FB5E45}" dt="2018-05-08T20:08:12.424" v="173" actId="20577"/>
          <ac:inkMkLst>
            <pc:docMk/>
            <pc:sldMk cId="3234796783" sldId="268"/>
            <ac:inkMk id="33" creationId="{49F5C21B-34F4-4A7F-A282-26BBDE9A1079}"/>
          </ac:inkMkLst>
        </pc:inkChg>
        <pc:inkChg chg="add del">
          <ac:chgData name="Benjamin Celis" userId="de06cec6-6a32-48fe-a866-6838d7403f30" providerId="ADAL" clId="{DE5B90EA-8F23-459A-8886-CA8644FB5E45}" dt="2018-05-08T20:08:23.958" v="190" actId="20577"/>
          <ac:inkMkLst>
            <pc:docMk/>
            <pc:sldMk cId="3234796783" sldId="268"/>
            <ac:inkMk id="34" creationId="{58A1F8C1-D46B-4B4A-B41F-5C733A20335A}"/>
          </ac:inkMkLst>
        </pc:inkChg>
        <pc:inkChg chg="add del">
          <ac:chgData name="Benjamin Celis" userId="de06cec6-6a32-48fe-a866-6838d7403f30" providerId="ADAL" clId="{DE5B90EA-8F23-459A-8886-CA8644FB5E45}" dt="2018-05-08T20:08:17.999" v="177" actId="20577"/>
          <ac:inkMkLst>
            <pc:docMk/>
            <pc:sldMk cId="3234796783" sldId="268"/>
            <ac:inkMk id="35" creationId="{F3D5855E-D376-4B0E-9313-15A7EC9232FF}"/>
          </ac:inkMkLst>
        </pc:inkChg>
        <pc:inkChg chg="add del">
          <ac:chgData name="Benjamin Celis" userId="de06cec6-6a32-48fe-a866-6838d7403f30" providerId="ADAL" clId="{DE5B90EA-8F23-459A-8886-CA8644FB5E45}" dt="2018-05-08T20:08:17.999" v="177" actId="20577"/>
          <ac:inkMkLst>
            <pc:docMk/>
            <pc:sldMk cId="3234796783" sldId="268"/>
            <ac:inkMk id="36" creationId="{DABBDBA5-865F-4E20-879B-DD4171F89CAE}"/>
          </ac:inkMkLst>
        </pc:inkChg>
        <pc:inkChg chg="add del">
          <ac:chgData name="Benjamin Celis" userId="de06cec6-6a32-48fe-a866-6838d7403f30" providerId="ADAL" clId="{DE5B90EA-8F23-459A-8886-CA8644FB5E45}" dt="2018-05-08T20:08:17.999" v="177" actId="20577"/>
          <ac:inkMkLst>
            <pc:docMk/>
            <pc:sldMk cId="3234796783" sldId="268"/>
            <ac:inkMk id="37" creationId="{64D73924-5E26-4D8F-9A82-43190EF66BD0}"/>
          </ac:inkMkLst>
        </pc:inkChg>
        <pc:inkChg chg="add del">
          <ac:chgData name="Benjamin Celis" userId="de06cec6-6a32-48fe-a866-6838d7403f30" providerId="ADAL" clId="{DE5B90EA-8F23-459A-8886-CA8644FB5E45}" dt="2018-05-08T20:08:23.958" v="190" actId="20577"/>
          <ac:inkMkLst>
            <pc:docMk/>
            <pc:sldMk cId="3234796783" sldId="268"/>
            <ac:inkMk id="38" creationId="{14C25B35-7FF7-4DD7-B8A4-538A3EBA5CAC}"/>
          </ac:inkMkLst>
        </pc:inkChg>
        <pc:inkChg chg="add del">
          <ac:chgData name="Benjamin Celis" userId="de06cec6-6a32-48fe-a866-6838d7403f30" providerId="ADAL" clId="{DE5B90EA-8F23-459A-8886-CA8644FB5E45}" dt="2018-05-08T20:08:23.958" v="190" actId="20577"/>
          <ac:inkMkLst>
            <pc:docMk/>
            <pc:sldMk cId="3234796783" sldId="268"/>
            <ac:inkMk id="39" creationId="{BC3665F1-3894-436B-913C-1440F5F8E9AF}"/>
          </ac:inkMkLst>
        </pc:inkChg>
        <pc:inkChg chg="add del">
          <ac:chgData name="Benjamin Celis" userId="de06cec6-6a32-48fe-a866-6838d7403f30" providerId="ADAL" clId="{DE5B90EA-8F23-459A-8886-CA8644FB5E45}" dt="2018-05-08T20:08:23.958" v="190" actId="20577"/>
          <ac:inkMkLst>
            <pc:docMk/>
            <pc:sldMk cId="3234796783" sldId="268"/>
            <ac:inkMk id="40" creationId="{36302485-3DBB-4669-A675-E25F02786A74}"/>
          </ac:inkMkLst>
        </pc:inkChg>
        <pc:inkChg chg="add del">
          <ac:chgData name="Benjamin Celis" userId="de06cec6-6a32-48fe-a866-6838d7403f30" providerId="ADAL" clId="{DE5B90EA-8F23-459A-8886-CA8644FB5E45}" dt="2018-05-08T20:08:23.958" v="190" actId="20577"/>
          <ac:inkMkLst>
            <pc:docMk/>
            <pc:sldMk cId="3234796783" sldId="268"/>
            <ac:inkMk id="41" creationId="{4284504B-B179-43DC-A79E-127394845901}"/>
          </ac:inkMkLst>
        </pc:inkChg>
        <pc:inkChg chg="add del">
          <ac:chgData name="Benjamin Celis" userId="de06cec6-6a32-48fe-a866-6838d7403f30" providerId="ADAL" clId="{DE5B90EA-8F23-459A-8886-CA8644FB5E45}" dt="2018-05-08T20:08:23.958" v="190" actId="20577"/>
          <ac:inkMkLst>
            <pc:docMk/>
            <pc:sldMk cId="3234796783" sldId="268"/>
            <ac:inkMk id="42" creationId="{E36524AB-FB56-4C24-8614-C2B0644F2455}"/>
          </ac:inkMkLst>
        </pc:inkChg>
        <pc:inkChg chg="add del">
          <ac:chgData name="Benjamin Celis" userId="de06cec6-6a32-48fe-a866-6838d7403f30" providerId="ADAL" clId="{DE5B90EA-8F23-459A-8886-CA8644FB5E45}" dt="2018-05-08T20:08:23.958" v="190" actId="20577"/>
          <ac:inkMkLst>
            <pc:docMk/>
            <pc:sldMk cId="3234796783" sldId="268"/>
            <ac:inkMk id="43" creationId="{AFC5E6DC-ED47-4C28-A12C-84D8AB5A7263}"/>
          </ac:inkMkLst>
        </pc:inkChg>
        <pc:inkChg chg="add del">
          <ac:chgData name="Benjamin Celis" userId="de06cec6-6a32-48fe-a866-6838d7403f30" providerId="ADAL" clId="{DE5B90EA-8F23-459A-8886-CA8644FB5E45}" dt="2018-05-08T20:08:23.958" v="190" actId="20577"/>
          <ac:inkMkLst>
            <pc:docMk/>
            <pc:sldMk cId="3234796783" sldId="268"/>
            <ac:inkMk id="44" creationId="{B766307F-15B4-4264-B512-AA7116C5E70C}"/>
          </ac:inkMkLst>
        </pc:inkChg>
        <pc:inkChg chg="add del">
          <ac:chgData name="Benjamin Celis" userId="de06cec6-6a32-48fe-a866-6838d7403f30" providerId="ADAL" clId="{DE5B90EA-8F23-459A-8886-CA8644FB5E45}" dt="2018-05-08T20:08:23.958" v="190" actId="20577"/>
          <ac:inkMkLst>
            <pc:docMk/>
            <pc:sldMk cId="3234796783" sldId="268"/>
            <ac:inkMk id="45" creationId="{61333C61-C510-485F-A791-C8ABB483A9C0}"/>
          </ac:inkMkLst>
        </pc:inkChg>
        <pc:inkChg chg="add del">
          <ac:chgData name="Benjamin Celis" userId="de06cec6-6a32-48fe-a866-6838d7403f30" providerId="ADAL" clId="{DE5B90EA-8F23-459A-8886-CA8644FB5E45}" dt="2018-05-08T20:08:23.958" v="190" actId="20577"/>
          <ac:inkMkLst>
            <pc:docMk/>
            <pc:sldMk cId="3234796783" sldId="268"/>
            <ac:inkMk id="46" creationId="{A0B13E59-DDAE-4594-99AB-0B23A019B5C9}"/>
          </ac:inkMkLst>
        </pc:inkChg>
        <pc:inkChg chg="add del">
          <ac:chgData name="Benjamin Celis" userId="de06cec6-6a32-48fe-a866-6838d7403f30" providerId="ADAL" clId="{DE5B90EA-8F23-459A-8886-CA8644FB5E45}" dt="2018-05-08T20:08:23.958" v="190" actId="20577"/>
          <ac:inkMkLst>
            <pc:docMk/>
            <pc:sldMk cId="3234796783" sldId="268"/>
            <ac:inkMk id="47" creationId="{BB34F758-E998-4A3B-BBBD-E18A712E0E97}"/>
          </ac:inkMkLst>
        </pc:inkChg>
        <pc:inkChg chg="add del">
          <ac:chgData name="Benjamin Celis" userId="de06cec6-6a32-48fe-a866-6838d7403f30" providerId="ADAL" clId="{DE5B90EA-8F23-459A-8886-CA8644FB5E45}" dt="2018-05-08T20:08:23.958" v="190" actId="20577"/>
          <ac:inkMkLst>
            <pc:docMk/>
            <pc:sldMk cId="3234796783" sldId="268"/>
            <ac:inkMk id="48" creationId="{0502F345-14F2-4170-B39D-899E6EF67CA8}"/>
          </ac:inkMkLst>
        </pc:inkChg>
        <pc:inkChg chg="add del">
          <ac:chgData name="Benjamin Celis" userId="de06cec6-6a32-48fe-a866-6838d7403f30" providerId="ADAL" clId="{DE5B90EA-8F23-459A-8886-CA8644FB5E45}" dt="2018-05-08T20:08:23.958" v="190" actId="20577"/>
          <ac:inkMkLst>
            <pc:docMk/>
            <pc:sldMk cId="3234796783" sldId="268"/>
            <ac:inkMk id="49" creationId="{BDB3C8DF-4E53-4AAB-B9FE-1AA42A891974}"/>
          </ac:inkMkLst>
        </pc:inkChg>
        <pc:inkChg chg="add del">
          <ac:chgData name="Benjamin Celis" userId="de06cec6-6a32-48fe-a866-6838d7403f30" providerId="ADAL" clId="{DE5B90EA-8F23-459A-8886-CA8644FB5E45}" dt="2018-05-08T20:08:23.958" v="190" actId="20577"/>
          <ac:inkMkLst>
            <pc:docMk/>
            <pc:sldMk cId="3234796783" sldId="268"/>
            <ac:inkMk id="50" creationId="{AE20DC60-F031-4884-B90B-112D2EA7DD09}"/>
          </ac:inkMkLst>
        </pc:inkChg>
        <pc:inkChg chg="add del">
          <ac:chgData name="Benjamin Celis" userId="de06cec6-6a32-48fe-a866-6838d7403f30" providerId="ADAL" clId="{DE5B90EA-8F23-459A-8886-CA8644FB5E45}" dt="2018-05-08T20:08:24.909" v="192" actId="20577"/>
          <ac:inkMkLst>
            <pc:docMk/>
            <pc:sldMk cId="3234796783" sldId="268"/>
            <ac:inkMk id="51" creationId="{C3A17720-8889-4E4A-AE3A-B02EDCD4D9CA}"/>
          </ac:inkMkLst>
        </pc:inkChg>
        <pc:inkChg chg="add del">
          <ac:chgData name="Benjamin Celis" userId="de06cec6-6a32-48fe-a866-6838d7403f30" providerId="ADAL" clId="{DE5B90EA-8F23-459A-8886-CA8644FB5E45}" dt="2018-05-08T20:08:24.909" v="192" actId="20577"/>
          <ac:inkMkLst>
            <pc:docMk/>
            <pc:sldMk cId="3234796783" sldId="268"/>
            <ac:inkMk id="52" creationId="{1BE4E59E-B0A2-4F15-AE87-714A148047C0}"/>
          </ac:inkMkLst>
        </pc:inkChg>
        <pc:inkChg chg="add del mod">
          <ac:chgData name="Benjamin Celis" userId="de06cec6-6a32-48fe-a866-6838d7403f30" providerId="ADAL" clId="{DE5B90EA-8F23-459A-8886-CA8644FB5E45}" dt="2018-05-09T21:35:53.575" v="1142" actId="478"/>
          <ac:inkMkLst>
            <pc:docMk/>
            <pc:sldMk cId="3234796783" sldId="268"/>
            <ac:inkMk id="53" creationId="{783D0A60-0F76-431A-B56F-AAAD069B7AB4}"/>
          </ac:inkMkLst>
        </pc:inkChg>
      </pc:sldChg>
      <pc:sldChg chg="add">
        <pc:chgData name="Benjamin Celis" userId="de06cec6-6a32-48fe-a866-6838d7403f30" providerId="ADAL" clId="{DE5B90EA-8F23-459A-8886-CA8644FB5E45}" dt="2018-05-08T16:17:03.161" v="32" actId="20577"/>
        <pc:sldMkLst>
          <pc:docMk/>
          <pc:sldMk cId="2452796303" sldId="269"/>
        </pc:sldMkLst>
      </pc:sldChg>
      <pc:sldChg chg="add">
        <pc:chgData name="Benjamin Celis" userId="de06cec6-6a32-48fe-a866-6838d7403f30" providerId="ADAL" clId="{DE5B90EA-8F23-459A-8886-CA8644FB5E45}" dt="2018-05-10T18:13:13.389" v="2125" actId="2696"/>
        <pc:sldMkLst>
          <pc:docMk/>
          <pc:sldMk cId="451305494" sldId="293"/>
        </pc:sldMkLst>
      </pc:sldChg>
      <pc:sldChg chg="modSp add modTransition">
        <pc:chgData name="Benjamin Celis" userId="de06cec6-6a32-48fe-a866-6838d7403f30" providerId="ADAL" clId="{DE5B90EA-8F23-459A-8886-CA8644FB5E45}" dt="2018-05-10T19:20:11.232" v="2139" actId="20577"/>
        <pc:sldMkLst>
          <pc:docMk/>
          <pc:sldMk cId="3172493984" sldId="318"/>
        </pc:sldMkLst>
        <pc:spChg chg="mod">
          <ac:chgData name="Benjamin Celis" userId="de06cec6-6a32-48fe-a866-6838d7403f30" providerId="ADAL" clId="{DE5B90EA-8F23-459A-8886-CA8644FB5E45}" dt="2018-05-09T20:50:31.852" v="914" actId="1076"/>
          <ac:spMkLst>
            <pc:docMk/>
            <pc:sldMk cId="3172493984" sldId="318"/>
            <ac:spMk id="2" creationId="{00000000-0000-0000-0000-000000000000}"/>
          </ac:spMkLst>
        </pc:spChg>
        <pc:spChg chg="mod">
          <ac:chgData name="Benjamin Celis" userId="de06cec6-6a32-48fe-a866-6838d7403f30" providerId="ADAL" clId="{DE5B90EA-8F23-459A-8886-CA8644FB5E45}" dt="2018-05-09T21:14:44.657" v="969" actId="20577"/>
          <ac:spMkLst>
            <pc:docMk/>
            <pc:sldMk cId="3172493984" sldId="318"/>
            <ac:spMk id="6" creationId="{00000000-0000-0000-0000-000000000000}"/>
          </ac:spMkLst>
        </pc:spChg>
        <pc:graphicFrameChg chg="mod">
          <ac:chgData name="Benjamin Celis" userId="de06cec6-6a32-48fe-a866-6838d7403f30" providerId="ADAL" clId="{DE5B90EA-8F23-459A-8886-CA8644FB5E45}" dt="2018-05-10T19:20:11.232" v="2139" actId="20577"/>
          <ac:graphicFrameMkLst>
            <pc:docMk/>
            <pc:sldMk cId="3172493984" sldId="318"/>
            <ac:graphicFrameMk id="5" creationId="{00000000-0000-0000-0000-000000000000}"/>
          </ac:graphicFrameMkLst>
        </pc:graphicFrameChg>
      </pc:sldChg>
      <pc:sldChg chg="modSp add modNotesTx">
        <pc:chgData name="Benjamin Celis" userId="de06cec6-6a32-48fe-a866-6838d7403f30" providerId="ADAL" clId="{DE5B90EA-8F23-459A-8886-CA8644FB5E45}" dt="2018-05-24T17:36:36.083" v="3382" actId="20577"/>
        <pc:sldMkLst>
          <pc:docMk/>
          <pc:sldMk cId="4280569941" sldId="323"/>
        </pc:sldMkLst>
        <pc:spChg chg="mod">
          <ac:chgData name="Benjamin Celis" userId="de06cec6-6a32-48fe-a866-6838d7403f30" providerId="ADAL" clId="{DE5B90EA-8F23-459A-8886-CA8644FB5E45}" dt="2018-05-24T17:36:36.083" v="3382" actId="20577"/>
          <ac:spMkLst>
            <pc:docMk/>
            <pc:sldMk cId="4280569941" sldId="323"/>
            <ac:spMk id="2" creationId="{32087473-651C-4A07-BDAC-2738C69037E9}"/>
          </ac:spMkLst>
        </pc:spChg>
        <pc:spChg chg="mod">
          <ac:chgData name="Benjamin Celis" userId="de06cec6-6a32-48fe-a866-6838d7403f30" providerId="ADAL" clId="{DE5B90EA-8F23-459A-8886-CA8644FB5E45}" dt="2018-05-18T18:53:07.853" v="3291" actId="20577"/>
          <ac:spMkLst>
            <pc:docMk/>
            <pc:sldMk cId="4280569941" sldId="323"/>
            <ac:spMk id="3" creationId="{B530ED88-D74B-4F90-8983-5BC853A9E235}"/>
          </ac:spMkLst>
        </pc:spChg>
      </pc:sldChg>
      <pc:sldChg chg="addSp delSp modSp add del modTransition">
        <pc:chgData name="Benjamin Celis" userId="de06cec6-6a32-48fe-a866-6838d7403f30" providerId="ADAL" clId="{DE5B90EA-8F23-459A-8886-CA8644FB5E45}" dt="2018-05-24T18:39:00.489" v="3384" actId="2696"/>
        <pc:sldMkLst>
          <pc:docMk/>
          <pc:sldMk cId="2222077999" sldId="328"/>
        </pc:sldMkLst>
        <pc:spChg chg="del">
          <ac:chgData name="Benjamin Celis" userId="de06cec6-6a32-48fe-a866-6838d7403f30" providerId="ADAL" clId="{DE5B90EA-8F23-459A-8886-CA8644FB5E45}" dt="2018-05-10T14:57:32.101" v="1888" actId="478"/>
          <ac:spMkLst>
            <pc:docMk/>
            <pc:sldMk cId="2222077999" sldId="328"/>
            <ac:spMk id="5" creationId="{00000000-0000-0000-0000-000000000000}"/>
          </ac:spMkLst>
        </pc:spChg>
        <pc:spChg chg="add del mod">
          <ac:chgData name="Benjamin Celis" userId="de06cec6-6a32-48fe-a866-6838d7403f30" providerId="ADAL" clId="{DE5B90EA-8F23-459A-8886-CA8644FB5E45}" dt="2018-05-10T15:58:07.027" v="1960" actId="14100"/>
          <ac:spMkLst>
            <pc:docMk/>
            <pc:sldMk cId="2222077999" sldId="328"/>
            <ac:spMk id="36" creationId="{FECEED8A-05AE-46EE-9022-36C03A32689E}"/>
          </ac:spMkLst>
        </pc:spChg>
        <pc:picChg chg="del mod">
          <ac:chgData name="Benjamin Celis" userId="de06cec6-6a32-48fe-a866-6838d7403f30" providerId="ADAL" clId="{DE5B90EA-8F23-459A-8886-CA8644FB5E45}" dt="2018-05-10T15:58:05.512" v="1959" actId="478"/>
          <ac:picMkLst>
            <pc:docMk/>
            <pc:sldMk cId="2222077999" sldId="328"/>
            <ac:picMk id="4" creationId="{00000000-0000-0000-0000-000000000000}"/>
          </ac:picMkLst>
        </pc:picChg>
        <pc:picChg chg="add mod">
          <ac:chgData name="Benjamin Celis" userId="de06cec6-6a32-48fe-a866-6838d7403f30" providerId="ADAL" clId="{DE5B90EA-8F23-459A-8886-CA8644FB5E45}" dt="2018-05-10T15:58:13.125" v="1962" actId="14100"/>
          <ac:picMkLst>
            <pc:docMk/>
            <pc:sldMk cId="2222077999" sldId="328"/>
            <ac:picMk id="37" creationId="{1028558D-3706-476D-9CE2-C78E4FB57BEE}"/>
          </ac:picMkLst>
        </pc:picChg>
        <pc:inkChg chg="add del">
          <ac:chgData name="Benjamin Celis" userId="de06cec6-6a32-48fe-a866-6838d7403f30" providerId="ADAL" clId="{DE5B90EA-8F23-459A-8886-CA8644FB5E45}" dt="2018-05-10T14:57:09.212" v="1869" actId="478"/>
          <ac:inkMkLst>
            <pc:docMk/>
            <pc:sldMk cId="2222077999" sldId="328"/>
            <ac:inkMk id="3" creationId="{376D5A63-2854-44AB-9A13-116E18DB789F}"/>
          </ac:inkMkLst>
        </pc:inkChg>
        <pc:inkChg chg="add del">
          <ac:chgData name="Benjamin Celis" userId="de06cec6-6a32-48fe-a866-6838d7403f30" providerId="ADAL" clId="{DE5B90EA-8F23-459A-8886-CA8644FB5E45}" dt="2018-05-10T14:57:09.212" v="1869" actId="478"/>
          <ac:inkMkLst>
            <pc:docMk/>
            <pc:sldMk cId="2222077999" sldId="328"/>
            <ac:inkMk id="6" creationId="{0C5DE59A-86D2-446F-AAA4-578E968E7ED1}"/>
          </ac:inkMkLst>
        </pc:inkChg>
        <pc:inkChg chg="add del">
          <ac:chgData name="Benjamin Celis" userId="de06cec6-6a32-48fe-a866-6838d7403f30" providerId="ADAL" clId="{DE5B90EA-8F23-459A-8886-CA8644FB5E45}" dt="2018-05-10T14:57:09.212" v="1869" actId="478"/>
          <ac:inkMkLst>
            <pc:docMk/>
            <pc:sldMk cId="2222077999" sldId="328"/>
            <ac:inkMk id="7" creationId="{A58C3263-A0F9-4A8F-A80A-65CC91EEB069}"/>
          </ac:inkMkLst>
        </pc:inkChg>
        <pc:inkChg chg="add del">
          <ac:chgData name="Benjamin Celis" userId="de06cec6-6a32-48fe-a866-6838d7403f30" providerId="ADAL" clId="{DE5B90EA-8F23-459A-8886-CA8644FB5E45}" dt="2018-05-10T14:57:09.212" v="1869" actId="478"/>
          <ac:inkMkLst>
            <pc:docMk/>
            <pc:sldMk cId="2222077999" sldId="328"/>
            <ac:inkMk id="8" creationId="{767B3CF0-4420-4F95-B259-AAE14CAC8691}"/>
          </ac:inkMkLst>
        </pc:inkChg>
        <pc:inkChg chg="add del">
          <ac:chgData name="Benjamin Celis" userId="de06cec6-6a32-48fe-a866-6838d7403f30" providerId="ADAL" clId="{DE5B90EA-8F23-459A-8886-CA8644FB5E45}" dt="2018-05-10T14:57:09.212" v="1869" actId="478"/>
          <ac:inkMkLst>
            <pc:docMk/>
            <pc:sldMk cId="2222077999" sldId="328"/>
            <ac:inkMk id="9" creationId="{E8F98350-E95E-4B7E-BA59-050C299133BD}"/>
          </ac:inkMkLst>
        </pc:inkChg>
        <pc:inkChg chg="add del">
          <ac:chgData name="Benjamin Celis" userId="de06cec6-6a32-48fe-a866-6838d7403f30" providerId="ADAL" clId="{DE5B90EA-8F23-459A-8886-CA8644FB5E45}" dt="2018-05-10T14:57:09.212" v="1869" actId="478"/>
          <ac:inkMkLst>
            <pc:docMk/>
            <pc:sldMk cId="2222077999" sldId="328"/>
            <ac:inkMk id="10" creationId="{D80266B7-C5A3-433F-8AFA-89E0AE2A8456}"/>
          </ac:inkMkLst>
        </pc:inkChg>
        <pc:inkChg chg="add del">
          <ac:chgData name="Benjamin Celis" userId="de06cec6-6a32-48fe-a866-6838d7403f30" providerId="ADAL" clId="{DE5B90EA-8F23-459A-8886-CA8644FB5E45}" dt="2018-05-10T14:57:09.212" v="1869" actId="478"/>
          <ac:inkMkLst>
            <pc:docMk/>
            <pc:sldMk cId="2222077999" sldId="328"/>
            <ac:inkMk id="11" creationId="{3B1A793B-67E2-4A79-AFA3-640A15CCBA05}"/>
          </ac:inkMkLst>
        </pc:inkChg>
        <pc:inkChg chg="add del">
          <ac:chgData name="Benjamin Celis" userId="de06cec6-6a32-48fe-a866-6838d7403f30" providerId="ADAL" clId="{DE5B90EA-8F23-459A-8886-CA8644FB5E45}" dt="2018-05-10T14:57:09.212" v="1869" actId="478"/>
          <ac:inkMkLst>
            <pc:docMk/>
            <pc:sldMk cId="2222077999" sldId="328"/>
            <ac:inkMk id="12" creationId="{1ECEB137-C0C8-438C-9E18-1EB0EA2BF9FC}"/>
          </ac:inkMkLst>
        </pc:inkChg>
        <pc:inkChg chg="add del">
          <ac:chgData name="Benjamin Celis" userId="de06cec6-6a32-48fe-a866-6838d7403f30" providerId="ADAL" clId="{DE5B90EA-8F23-459A-8886-CA8644FB5E45}" dt="2018-05-10T14:57:09.212" v="1869" actId="478"/>
          <ac:inkMkLst>
            <pc:docMk/>
            <pc:sldMk cId="2222077999" sldId="328"/>
            <ac:inkMk id="13" creationId="{02359A35-6A3A-4526-AB1B-B8B92B8B9C1D}"/>
          </ac:inkMkLst>
        </pc:inkChg>
        <pc:inkChg chg="add del">
          <ac:chgData name="Benjamin Celis" userId="de06cec6-6a32-48fe-a866-6838d7403f30" providerId="ADAL" clId="{DE5B90EA-8F23-459A-8886-CA8644FB5E45}" dt="2018-05-10T14:57:17.220" v="1882" actId="478"/>
          <ac:inkMkLst>
            <pc:docMk/>
            <pc:sldMk cId="2222077999" sldId="328"/>
            <ac:inkMk id="14" creationId="{705D3C27-B7CB-4362-9F85-C36D77218F21}"/>
          </ac:inkMkLst>
        </pc:inkChg>
        <pc:inkChg chg="add del">
          <ac:chgData name="Benjamin Celis" userId="de06cec6-6a32-48fe-a866-6838d7403f30" providerId="ADAL" clId="{DE5B90EA-8F23-459A-8886-CA8644FB5E45}" dt="2018-05-10T14:57:17.220" v="1882" actId="478"/>
          <ac:inkMkLst>
            <pc:docMk/>
            <pc:sldMk cId="2222077999" sldId="328"/>
            <ac:inkMk id="15" creationId="{F7A33E7C-F8F1-4099-BD48-021245E1A09E}"/>
          </ac:inkMkLst>
        </pc:inkChg>
        <pc:inkChg chg="add del">
          <ac:chgData name="Benjamin Celis" userId="de06cec6-6a32-48fe-a866-6838d7403f30" providerId="ADAL" clId="{DE5B90EA-8F23-459A-8886-CA8644FB5E45}" dt="2018-05-10T14:57:12.611" v="1874" actId="478"/>
          <ac:inkMkLst>
            <pc:docMk/>
            <pc:sldMk cId="2222077999" sldId="328"/>
            <ac:inkMk id="16" creationId="{E6BE358C-311F-4A8F-9445-58C44FC6E7F2}"/>
          </ac:inkMkLst>
        </pc:inkChg>
        <pc:inkChg chg="add del">
          <ac:chgData name="Benjamin Celis" userId="de06cec6-6a32-48fe-a866-6838d7403f30" providerId="ADAL" clId="{DE5B90EA-8F23-459A-8886-CA8644FB5E45}" dt="2018-05-10T14:57:12.611" v="1874" actId="478"/>
          <ac:inkMkLst>
            <pc:docMk/>
            <pc:sldMk cId="2222077999" sldId="328"/>
            <ac:inkMk id="17" creationId="{AB30FA4F-A41B-4CB1-8280-0A477840F0E2}"/>
          </ac:inkMkLst>
        </pc:inkChg>
        <pc:inkChg chg="add del">
          <ac:chgData name="Benjamin Celis" userId="de06cec6-6a32-48fe-a866-6838d7403f30" providerId="ADAL" clId="{DE5B90EA-8F23-459A-8886-CA8644FB5E45}" dt="2018-05-10T14:57:12.611" v="1874" actId="478"/>
          <ac:inkMkLst>
            <pc:docMk/>
            <pc:sldMk cId="2222077999" sldId="328"/>
            <ac:inkMk id="18" creationId="{3E40E116-899B-46B5-B110-2858CADDA5B1}"/>
          </ac:inkMkLst>
        </pc:inkChg>
        <pc:inkChg chg="add del">
          <ac:chgData name="Benjamin Celis" userId="de06cec6-6a32-48fe-a866-6838d7403f30" providerId="ADAL" clId="{DE5B90EA-8F23-459A-8886-CA8644FB5E45}" dt="2018-05-10T14:57:12.611" v="1874" actId="478"/>
          <ac:inkMkLst>
            <pc:docMk/>
            <pc:sldMk cId="2222077999" sldId="328"/>
            <ac:inkMk id="19" creationId="{AF1E7DEE-A47C-4046-B4CD-8A30700EFBB9}"/>
          </ac:inkMkLst>
        </pc:inkChg>
        <pc:inkChg chg="add del">
          <ac:chgData name="Benjamin Celis" userId="de06cec6-6a32-48fe-a866-6838d7403f30" providerId="ADAL" clId="{DE5B90EA-8F23-459A-8886-CA8644FB5E45}" dt="2018-05-10T14:57:19.848" v="1887" actId="478"/>
          <ac:inkMkLst>
            <pc:docMk/>
            <pc:sldMk cId="2222077999" sldId="328"/>
            <ac:inkMk id="20" creationId="{96688431-CBC1-46E3-A9D0-77715FE7D95E}"/>
          </ac:inkMkLst>
        </pc:inkChg>
        <pc:inkChg chg="add del">
          <ac:chgData name="Benjamin Celis" userId="de06cec6-6a32-48fe-a866-6838d7403f30" providerId="ADAL" clId="{DE5B90EA-8F23-459A-8886-CA8644FB5E45}" dt="2018-05-10T14:57:15.074" v="1879" actId="478"/>
          <ac:inkMkLst>
            <pc:docMk/>
            <pc:sldMk cId="2222077999" sldId="328"/>
            <ac:inkMk id="21" creationId="{CE3193DF-0A7A-4F5F-8FBC-C4950F63CE17}"/>
          </ac:inkMkLst>
        </pc:inkChg>
        <pc:inkChg chg="add del">
          <ac:chgData name="Benjamin Celis" userId="de06cec6-6a32-48fe-a866-6838d7403f30" providerId="ADAL" clId="{DE5B90EA-8F23-459A-8886-CA8644FB5E45}" dt="2018-05-10T14:57:15.074" v="1879" actId="478"/>
          <ac:inkMkLst>
            <pc:docMk/>
            <pc:sldMk cId="2222077999" sldId="328"/>
            <ac:inkMk id="22" creationId="{45929253-C4BE-4DA8-8F9E-D02E44F4533A}"/>
          </ac:inkMkLst>
        </pc:inkChg>
        <pc:inkChg chg="add del">
          <ac:chgData name="Benjamin Celis" userId="de06cec6-6a32-48fe-a866-6838d7403f30" providerId="ADAL" clId="{DE5B90EA-8F23-459A-8886-CA8644FB5E45}" dt="2018-05-10T14:57:15.074" v="1879" actId="478"/>
          <ac:inkMkLst>
            <pc:docMk/>
            <pc:sldMk cId="2222077999" sldId="328"/>
            <ac:inkMk id="23" creationId="{71779A3C-56DC-4518-B4D1-F37C4A101ED4}"/>
          </ac:inkMkLst>
        </pc:inkChg>
        <pc:inkChg chg="add del">
          <ac:chgData name="Benjamin Celis" userId="de06cec6-6a32-48fe-a866-6838d7403f30" providerId="ADAL" clId="{DE5B90EA-8F23-459A-8886-CA8644FB5E45}" dt="2018-05-10T14:57:15.074" v="1879" actId="478"/>
          <ac:inkMkLst>
            <pc:docMk/>
            <pc:sldMk cId="2222077999" sldId="328"/>
            <ac:inkMk id="24" creationId="{1A690B95-BA4E-469E-A266-4C0B18712482}"/>
          </ac:inkMkLst>
        </pc:inkChg>
        <pc:inkChg chg="add del">
          <ac:chgData name="Benjamin Celis" userId="de06cec6-6a32-48fe-a866-6838d7403f30" providerId="ADAL" clId="{DE5B90EA-8F23-459A-8886-CA8644FB5E45}" dt="2018-05-10T14:57:19.848" v="1887" actId="478"/>
          <ac:inkMkLst>
            <pc:docMk/>
            <pc:sldMk cId="2222077999" sldId="328"/>
            <ac:inkMk id="25" creationId="{9D9D96B3-7302-456F-9721-8E6D9E1F4AE5}"/>
          </ac:inkMkLst>
        </pc:inkChg>
        <pc:inkChg chg="add del">
          <ac:chgData name="Benjamin Celis" userId="de06cec6-6a32-48fe-a866-6838d7403f30" providerId="ADAL" clId="{DE5B90EA-8F23-459A-8886-CA8644FB5E45}" dt="2018-05-10T14:57:17.220" v="1882" actId="478"/>
          <ac:inkMkLst>
            <pc:docMk/>
            <pc:sldMk cId="2222077999" sldId="328"/>
            <ac:inkMk id="26" creationId="{CDBABD4E-838C-4FFF-B0F8-6E51DD755126}"/>
          </ac:inkMkLst>
        </pc:inkChg>
        <pc:inkChg chg="add del">
          <ac:chgData name="Benjamin Celis" userId="de06cec6-6a32-48fe-a866-6838d7403f30" providerId="ADAL" clId="{DE5B90EA-8F23-459A-8886-CA8644FB5E45}" dt="2018-05-10T14:57:17.220" v="1882" actId="478"/>
          <ac:inkMkLst>
            <pc:docMk/>
            <pc:sldMk cId="2222077999" sldId="328"/>
            <ac:inkMk id="27" creationId="{CDE42B87-252B-422C-949F-C58102CC2334}"/>
          </ac:inkMkLst>
        </pc:inkChg>
        <pc:inkChg chg="add del">
          <ac:chgData name="Benjamin Celis" userId="de06cec6-6a32-48fe-a866-6838d7403f30" providerId="ADAL" clId="{DE5B90EA-8F23-459A-8886-CA8644FB5E45}" dt="2018-05-10T15:43:06.293" v="1947" actId="478"/>
          <ac:inkMkLst>
            <pc:docMk/>
            <pc:sldMk cId="2222077999" sldId="328"/>
            <ac:inkMk id="28" creationId="{165F3598-8B7F-4837-A843-D6F28465A820}"/>
          </ac:inkMkLst>
        </pc:inkChg>
        <pc:inkChg chg="add del">
          <ac:chgData name="Benjamin Celis" userId="de06cec6-6a32-48fe-a866-6838d7403f30" providerId="ADAL" clId="{DE5B90EA-8F23-459A-8886-CA8644FB5E45}" dt="2018-05-10T14:57:19.848" v="1887" actId="478"/>
          <ac:inkMkLst>
            <pc:docMk/>
            <pc:sldMk cId="2222077999" sldId="328"/>
            <ac:inkMk id="29" creationId="{AFB68F6E-ADAE-4B7A-9C4C-8B0426E18EDE}"/>
          </ac:inkMkLst>
        </pc:inkChg>
        <pc:inkChg chg="add del">
          <ac:chgData name="Benjamin Celis" userId="de06cec6-6a32-48fe-a866-6838d7403f30" providerId="ADAL" clId="{DE5B90EA-8F23-459A-8886-CA8644FB5E45}" dt="2018-05-10T14:57:19.848" v="1887" actId="478"/>
          <ac:inkMkLst>
            <pc:docMk/>
            <pc:sldMk cId="2222077999" sldId="328"/>
            <ac:inkMk id="30" creationId="{708E669A-1C07-4175-9059-630121B53A5E}"/>
          </ac:inkMkLst>
        </pc:inkChg>
        <pc:inkChg chg="add del">
          <ac:chgData name="Benjamin Celis" userId="de06cec6-6a32-48fe-a866-6838d7403f30" providerId="ADAL" clId="{DE5B90EA-8F23-459A-8886-CA8644FB5E45}" dt="2018-05-10T14:57:19.848" v="1887" actId="478"/>
          <ac:inkMkLst>
            <pc:docMk/>
            <pc:sldMk cId="2222077999" sldId="328"/>
            <ac:inkMk id="31" creationId="{0A7CF002-D19D-4063-B1A4-3BF4CC68CD8E}"/>
          </ac:inkMkLst>
        </pc:inkChg>
        <pc:inkChg chg="add del">
          <ac:chgData name="Benjamin Celis" userId="de06cec6-6a32-48fe-a866-6838d7403f30" providerId="ADAL" clId="{DE5B90EA-8F23-459A-8886-CA8644FB5E45}" dt="2018-05-10T14:57:19.848" v="1887" actId="478"/>
          <ac:inkMkLst>
            <pc:docMk/>
            <pc:sldMk cId="2222077999" sldId="328"/>
            <ac:inkMk id="32" creationId="{652769C1-878B-46BB-9851-C5887FE1538B}"/>
          </ac:inkMkLst>
        </pc:inkChg>
        <pc:inkChg chg="add del">
          <ac:chgData name="Benjamin Celis" userId="de06cec6-6a32-48fe-a866-6838d7403f30" providerId="ADAL" clId="{DE5B90EA-8F23-459A-8886-CA8644FB5E45}" dt="2018-05-10T15:43:07.620" v="1949" actId="478"/>
          <ac:inkMkLst>
            <pc:docMk/>
            <pc:sldMk cId="2222077999" sldId="328"/>
            <ac:inkMk id="33" creationId="{6EA05861-C01A-4A65-A17D-B8F866BD8CA1}"/>
          </ac:inkMkLst>
        </pc:inkChg>
        <pc:inkChg chg="add del">
          <ac:chgData name="Benjamin Celis" userId="de06cec6-6a32-48fe-a866-6838d7403f30" providerId="ADAL" clId="{DE5B90EA-8F23-459A-8886-CA8644FB5E45}" dt="2018-05-10T15:43:06.988" v="1948" actId="478"/>
          <ac:inkMkLst>
            <pc:docMk/>
            <pc:sldMk cId="2222077999" sldId="328"/>
            <ac:inkMk id="34" creationId="{C95231D8-E1E4-4BBF-9BDE-C69B35BAC175}"/>
          </ac:inkMkLst>
        </pc:inkChg>
      </pc:sldChg>
      <pc:sldChg chg="delSp add modTransition">
        <pc:chgData name="Benjamin Celis" userId="de06cec6-6a32-48fe-a866-6838d7403f30" providerId="ADAL" clId="{DE5B90EA-8F23-459A-8886-CA8644FB5E45}" dt="2018-05-10T14:57:36.977" v="1889" actId="478"/>
        <pc:sldMkLst>
          <pc:docMk/>
          <pc:sldMk cId="3105361544" sldId="329"/>
        </pc:sldMkLst>
        <pc:spChg chg="del">
          <ac:chgData name="Benjamin Celis" userId="de06cec6-6a32-48fe-a866-6838d7403f30" providerId="ADAL" clId="{DE5B90EA-8F23-459A-8886-CA8644FB5E45}" dt="2018-05-10T14:57:36.977" v="1889" actId="478"/>
          <ac:spMkLst>
            <pc:docMk/>
            <pc:sldMk cId="3105361544" sldId="329"/>
            <ac:spMk id="5" creationId="{00000000-0000-0000-0000-000000000000}"/>
          </ac:spMkLst>
        </pc:spChg>
      </pc:sldChg>
      <pc:sldChg chg="add">
        <pc:chgData name="Benjamin Celis" userId="de06cec6-6a32-48fe-a866-6838d7403f30" providerId="ADAL" clId="{DE5B90EA-8F23-459A-8886-CA8644FB5E45}" dt="2018-05-08T19:12:47.310" v="39" actId="20577"/>
        <pc:sldMkLst>
          <pc:docMk/>
          <pc:sldMk cId="4193203533" sldId="335"/>
        </pc:sldMkLst>
      </pc:sldChg>
      <pc:sldChg chg="modSp add modNotesTx">
        <pc:chgData name="Benjamin Celis" userId="de06cec6-6a32-48fe-a866-6838d7403f30" providerId="ADAL" clId="{DE5B90EA-8F23-459A-8886-CA8644FB5E45}" dt="2018-05-10T16:11:47.514" v="1983" actId="20577"/>
        <pc:sldMkLst>
          <pc:docMk/>
          <pc:sldMk cId="1153541539" sldId="336"/>
        </pc:sldMkLst>
        <pc:spChg chg="mod">
          <ac:chgData name="Benjamin Celis" userId="de06cec6-6a32-48fe-a866-6838d7403f30" providerId="ADAL" clId="{DE5B90EA-8F23-459A-8886-CA8644FB5E45}" dt="2018-05-09T20:18:21.650" v="405" actId="20577"/>
          <ac:spMkLst>
            <pc:docMk/>
            <pc:sldMk cId="1153541539" sldId="336"/>
            <ac:spMk id="2" creationId="{EFDA4C0A-64B5-4412-A32D-441DB26F552F}"/>
          </ac:spMkLst>
        </pc:spChg>
        <pc:spChg chg="mod">
          <ac:chgData name="Benjamin Celis" userId="de06cec6-6a32-48fe-a866-6838d7403f30" providerId="ADAL" clId="{DE5B90EA-8F23-459A-8886-CA8644FB5E45}" dt="2018-05-10T14:44:41.804" v="1664" actId="20577"/>
          <ac:spMkLst>
            <pc:docMk/>
            <pc:sldMk cId="1153541539" sldId="336"/>
            <ac:spMk id="3" creationId="{44DF2FC8-62FF-4B66-AAB0-B7911EB382F7}"/>
          </ac:spMkLst>
        </pc:spChg>
      </pc:sldChg>
      <pc:sldChg chg="addSp delSp modSp add delAnim modAnim">
        <pc:chgData name="Benjamin Celis" userId="de06cec6-6a32-48fe-a866-6838d7403f30" providerId="ADAL" clId="{DE5B90EA-8F23-459A-8886-CA8644FB5E45}" dt="2018-05-10T15:53:48.720" v="1958" actId="14100"/>
        <pc:sldMkLst>
          <pc:docMk/>
          <pc:sldMk cId="2047117893" sldId="337"/>
        </pc:sldMkLst>
        <pc:spChg chg="del">
          <ac:chgData name="Benjamin Celis" userId="de06cec6-6a32-48fe-a866-6838d7403f30" providerId="ADAL" clId="{DE5B90EA-8F23-459A-8886-CA8644FB5E45}" dt="2018-05-09T21:10:26.903" v="916" actId="20577"/>
          <ac:spMkLst>
            <pc:docMk/>
            <pc:sldMk cId="2047117893" sldId="337"/>
            <ac:spMk id="2" creationId="{73F318E3-2FE5-4520-A7AE-2AB1FFACFB54}"/>
          </ac:spMkLst>
        </pc:spChg>
        <pc:spChg chg="del">
          <ac:chgData name="Benjamin Celis" userId="de06cec6-6a32-48fe-a866-6838d7403f30" providerId="ADAL" clId="{DE5B90EA-8F23-459A-8886-CA8644FB5E45}" dt="2018-05-09T21:10:26.903" v="916" actId="20577"/>
          <ac:spMkLst>
            <pc:docMk/>
            <pc:sldMk cId="2047117893" sldId="337"/>
            <ac:spMk id="3" creationId="{4E172E44-A30E-441C-B017-1D2E14FCF6E0}"/>
          </ac:spMkLst>
        </pc:spChg>
        <pc:spChg chg="del">
          <ac:chgData name="Benjamin Celis" userId="de06cec6-6a32-48fe-a866-6838d7403f30" providerId="ADAL" clId="{DE5B90EA-8F23-459A-8886-CA8644FB5E45}" dt="2018-05-09T21:10:26.903" v="916" actId="20577"/>
          <ac:spMkLst>
            <pc:docMk/>
            <pc:sldMk cId="2047117893" sldId="337"/>
            <ac:spMk id="4" creationId="{8BADDAC3-BA82-4741-A0DF-2584DAF044E6}"/>
          </ac:spMkLst>
        </pc:spChg>
        <pc:spChg chg="add mod">
          <ac:chgData name="Benjamin Celis" userId="de06cec6-6a32-48fe-a866-6838d7403f30" providerId="ADAL" clId="{DE5B90EA-8F23-459A-8886-CA8644FB5E45}" dt="2018-05-09T21:19:30.086" v="1051" actId="20577"/>
          <ac:spMkLst>
            <pc:docMk/>
            <pc:sldMk cId="2047117893" sldId="337"/>
            <ac:spMk id="5" creationId="{FD3CD179-C730-4EDC-A30C-364B17D88F96}"/>
          </ac:spMkLst>
        </pc:spChg>
        <pc:spChg chg="add del mod">
          <ac:chgData name="Benjamin Celis" userId="de06cec6-6a32-48fe-a866-6838d7403f30" providerId="ADAL" clId="{DE5B90EA-8F23-459A-8886-CA8644FB5E45}" dt="2018-05-09T21:10:28.446" v="917" actId="20577"/>
          <ac:spMkLst>
            <pc:docMk/>
            <pc:sldMk cId="2047117893" sldId="337"/>
            <ac:spMk id="6" creationId="{5F8322EB-C3AD-4C80-84EF-430D112383A6}"/>
          </ac:spMkLst>
        </pc:spChg>
        <pc:spChg chg="add del mod">
          <ac:chgData name="Benjamin Celis" userId="de06cec6-6a32-48fe-a866-6838d7403f30" providerId="ADAL" clId="{DE5B90EA-8F23-459A-8886-CA8644FB5E45}" dt="2018-05-09T21:19:37.230" v="1052" actId="478"/>
          <ac:spMkLst>
            <pc:docMk/>
            <pc:sldMk cId="2047117893" sldId="337"/>
            <ac:spMk id="9" creationId="{8C3762F3-DE03-4F6E-98DE-4C95C3839B83}"/>
          </ac:spMkLst>
        </pc:spChg>
        <pc:picChg chg="add del mod">
          <ac:chgData name="Benjamin Celis" userId="de06cec6-6a32-48fe-a866-6838d7403f30" providerId="ADAL" clId="{DE5B90EA-8F23-459A-8886-CA8644FB5E45}" dt="2018-05-09T21:19:15.966" v="1033" actId="20577"/>
          <ac:picMkLst>
            <pc:docMk/>
            <pc:sldMk cId="2047117893" sldId="337"/>
            <ac:picMk id="7" creationId="{3846E030-A406-411A-BD8D-8EEDCC22E12A}"/>
          </ac:picMkLst>
        </pc:picChg>
        <pc:picChg chg="add del mod">
          <ac:chgData name="Benjamin Celis" userId="de06cec6-6a32-48fe-a866-6838d7403f30" providerId="ADAL" clId="{DE5B90EA-8F23-459A-8886-CA8644FB5E45}" dt="2018-05-10T15:53:37.274" v="1953" actId="478"/>
          <ac:picMkLst>
            <pc:docMk/>
            <pc:sldMk cId="2047117893" sldId="337"/>
            <ac:picMk id="8" creationId="{2D11A993-1379-4C45-811B-4DBD0F14C216}"/>
          </ac:picMkLst>
        </pc:picChg>
        <pc:picChg chg="add mod">
          <ac:chgData name="Benjamin Celis" userId="de06cec6-6a32-48fe-a866-6838d7403f30" providerId="ADAL" clId="{DE5B90EA-8F23-459A-8886-CA8644FB5E45}" dt="2018-05-10T15:53:48.720" v="1958" actId="14100"/>
          <ac:picMkLst>
            <pc:docMk/>
            <pc:sldMk cId="2047117893" sldId="337"/>
            <ac:picMk id="29" creationId="{2B6CBB2A-2E24-44DB-9858-C1ADD063A774}"/>
          </ac:picMkLst>
        </pc:picChg>
        <pc:inkChg chg="add">
          <ac:chgData name="Benjamin Celis" userId="de06cec6-6a32-48fe-a866-6838d7403f30" providerId="ADAL" clId="{DE5B90EA-8F23-459A-8886-CA8644FB5E45}" dt="2018-05-10T14:50:10.638" v="1723" actId="20577"/>
          <ac:inkMkLst>
            <pc:docMk/>
            <pc:sldMk cId="2047117893" sldId="337"/>
            <ac:inkMk id="2" creationId="{9C1E5817-C6E4-49DC-B042-8C9544688E1D}"/>
          </ac:inkMkLst>
        </pc:inkChg>
        <pc:inkChg chg="add">
          <ac:chgData name="Benjamin Celis" userId="de06cec6-6a32-48fe-a866-6838d7403f30" providerId="ADAL" clId="{DE5B90EA-8F23-459A-8886-CA8644FB5E45}" dt="2018-05-10T14:50:10.638" v="1723" actId="20577"/>
          <ac:inkMkLst>
            <pc:docMk/>
            <pc:sldMk cId="2047117893" sldId="337"/>
            <ac:inkMk id="3" creationId="{D4AEC6A5-A333-4534-BB87-B3A36F81BD4F}"/>
          </ac:inkMkLst>
        </pc:inkChg>
        <pc:inkChg chg="add del">
          <ac:chgData name="Benjamin Celis" userId="de06cec6-6a32-48fe-a866-6838d7403f30" providerId="ADAL" clId="{DE5B90EA-8F23-459A-8886-CA8644FB5E45}" dt="2018-05-10T14:50:10.638" v="1723" actId="20577"/>
          <ac:inkMkLst>
            <pc:docMk/>
            <pc:sldMk cId="2047117893" sldId="337"/>
            <ac:inkMk id="10" creationId="{73279568-9C1D-46D8-BC92-692BE93F143C}"/>
          </ac:inkMkLst>
        </pc:inkChg>
        <pc:inkChg chg="add del">
          <ac:chgData name="Benjamin Celis" userId="de06cec6-6a32-48fe-a866-6838d7403f30" providerId="ADAL" clId="{DE5B90EA-8F23-459A-8886-CA8644FB5E45}" dt="2018-05-10T14:50:10.638" v="1723" actId="20577"/>
          <ac:inkMkLst>
            <pc:docMk/>
            <pc:sldMk cId="2047117893" sldId="337"/>
            <ac:inkMk id="11" creationId="{C85B506F-18F8-41CA-B0E0-5E4942932DD1}"/>
          </ac:inkMkLst>
        </pc:inkChg>
        <pc:inkChg chg="add del">
          <ac:chgData name="Benjamin Celis" userId="de06cec6-6a32-48fe-a866-6838d7403f30" providerId="ADAL" clId="{DE5B90EA-8F23-459A-8886-CA8644FB5E45}" dt="2018-05-10T14:50:10.638" v="1723" actId="20577"/>
          <ac:inkMkLst>
            <pc:docMk/>
            <pc:sldMk cId="2047117893" sldId="337"/>
            <ac:inkMk id="12" creationId="{77620384-4EEE-45B7-8408-F62F9AC99E22}"/>
          </ac:inkMkLst>
        </pc:inkChg>
        <pc:inkChg chg="add del">
          <ac:chgData name="Benjamin Celis" userId="de06cec6-6a32-48fe-a866-6838d7403f30" providerId="ADAL" clId="{DE5B90EA-8F23-459A-8886-CA8644FB5E45}" dt="2018-05-10T14:50:10.638" v="1723" actId="20577"/>
          <ac:inkMkLst>
            <pc:docMk/>
            <pc:sldMk cId="2047117893" sldId="337"/>
            <ac:inkMk id="13" creationId="{685DCAB5-08CD-4C9F-84BD-A753A3D18EAD}"/>
          </ac:inkMkLst>
        </pc:inkChg>
        <pc:inkChg chg="add del">
          <ac:chgData name="Benjamin Celis" userId="de06cec6-6a32-48fe-a866-6838d7403f30" providerId="ADAL" clId="{DE5B90EA-8F23-459A-8886-CA8644FB5E45}" dt="2018-05-10T14:50:10.638" v="1723" actId="20577"/>
          <ac:inkMkLst>
            <pc:docMk/>
            <pc:sldMk cId="2047117893" sldId="337"/>
            <ac:inkMk id="14" creationId="{FFF0797C-873F-406C-851D-32FF09C19EBB}"/>
          </ac:inkMkLst>
        </pc:inkChg>
        <pc:inkChg chg="add del">
          <ac:chgData name="Benjamin Celis" userId="de06cec6-6a32-48fe-a866-6838d7403f30" providerId="ADAL" clId="{DE5B90EA-8F23-459A-8886-CA8644FB5E45}" dt="2018-05-10T14:50:10.638" v="1723" actId="20577"/>
          <ac:inkMkLst>
            <pc:docMk/>
            <pc:sldMk cId="2047117893" sldId="337"/>
            <ac:inkMk id="15" creationId="{8D0BF1E1-880C-4EFF-97A4-BD535A20696B}"/>
          </ac:inkMkLst>
        </pc:inkChg>
        <pc:inkChg chg="add del">
          <ac:chgData name="Benjamin Celis" userId="de06cec6-6a32-48fe-a866-6838d7403f30" providerId="ADAL" clId="{DE5B90EA-8F23-459A-8886-CA8644FB5E45}" dt="2018-05-10T14:50:10.638" v="1723" actId="20577"/>
          <ac:inkMkLst>
            <pc:docMk/>
            <pc:sldMk cId="2047117893" sldId="337"/>
            <ac:inkMk id="16" creationId="{05C6EBBF-879B-46E7-913C-FA7B77D362ED}"/>
          </ac:inkMkLst>
        </pc:inkChg>
        <pc:inkChg chg="add del">
          <ac:chgData name="Benjamin Celis" userId="de06cec6-6a32-48fe-a866-6838d7403f30" providerId="ADAL" clId="{DE5B90EA-8F23-459A-8886-CA8644FB5E45}" dt="2018-05-10T14:50:10.638" v="1723" actId="20577"/>
          <ac:inkMkLst>
            <pc:docMk/>
            <pc:sldMk cId="2047117893" sldId="337"/>
            <ac:inkMk id="17" creationId="{47D20573-882B-4A23-98A6-EF1AD43DDEB0}"/>
          </ac:inkMkLst>
        </pc:inkChg>
        <pc:inkChg chg="add del">
          <ac:chgData name="Benjamin Celis" userId="de06cec6-6a32-48fe-a866-6838d7403f30" providerId="ADAL" clId="{DE5B90EA-8F23-459A-8886-CA8644FB5E45}" dt="2018-05-10T14:50:10.638" v="1723" actId="20577"/>
          <ac:inkMkLst>
            <pc:docMk/>
            <pc:sldMk cId="2047117893" sldId="337"/>
            <ac:inkMk id="18" creationId="{EA183B43-9FDB-486B-93FA-CD0B86166C3A}"/>
          </ac:inkMkLst>
        </pc:inkChg>
        <pc:inkChg chg="add del">
          <ac:chgData name="Benjamin Celis" userId="de06cec6-6a32-48fe-a866-6838d7403f30" providerId="ADAL" clId="{DE5B90EA-8F23-459A-8886-CA8644FB5E45}" dt="2018-05-10T14:50:10.638" v="1723" actId="20577"/>
          <ac:inkMkLst>
            <pc:docMk/>
            <pc:sldMk cId="2047117893" sldId="337"/>
            <ac:inkMk id="19" creationId="{4CB4053E-DF9F-499A-8CD0-796386567A74}"/>
          </ac:inkMkLst>
        </pc:inkChg>
        <pc:inkChg chg="add del">
          <ac:chgData name="Benjamin Celis" userId="de06cec6-6a32-48fe-a866-6838d7403f30" providerId="ADAL" clId="{DE5B90EA-8F23-459A-8886-CA8644FB5E45}" dt="2018-05-10T14:50:10.638" v="1723" actId="20577"/>
          <ac:inkMkLst>
            <pc:docMk/>
            <pc:sldMk cId="2047117893" sldId="337"/>
            <ac:inkMk id="20" creationId="{9DE0FB3B-AF96-4BF6-AC36-9E91ED68722E}"/>
          </ac:inkMkLst>
        </pc:inkChg>
        <pc:inkChg chg="add del">
          <ac:chgData name="Benjamin Celis" userId="de06cec6-6a32-48fe-a866-6838d7403f30" providerId="ADAL" clId="{DE5B90EA-8F23-459A-8886-CA8644FB5E45}" dt="2018-05-10T14:50:10.638" v="1723" actId="20577"/>
          <ac:inkMkLst>
            <pc:docMk/>
            <pc:sldMk cId="2047117893" sldId="337"/>
            <ac:inkMk id="21" creationId="{17241FB5-FB4E-4A98-A023-8992FDFC154E}"/>
          </ac:inkMkLst>
        </pc:inkChg>
        <pc:inkChg chg="add del">
          <ac:chgData name="Benjamin Celis" userId="de06cec6-6a32-48fe-a866-6838d7403f30" providerId="ADAL" clId="{DE5B90EA-8F23-459A-8886-CA8644FB5E45}" dt="2018-05-10T14:50:10.638" v="1723" actId="20577"/>
          <ac:inkMkLst>
            <pc:docMk/>
            <pc:sldMk cId="2047117893" sldId="337"/>
            <ac:inkMk id="22" creationId="{F6720D8D-EEFE-4D75-8699-AF73D34448F2}"/>
          </ac:inkMkLst>
        </pc:inkChg>
        <pc:inkChg chg="add del">
          <ac:chgData name="Benjamin Celis" userId="de06cec6-6a32-48fe-a866-6838d7403f30" providerId="ADAL" clId="{DE5B90EA-8F23-459A-8886-CA8644FB5E45}" dt="2018-05-10T14:50:10.638" v="1723" actId="20577"/>
          <ac:inkMkLst>
            <pc:docMk/>
            <pc:sldMk cId="2047117893" sldId="337"/>
            <ac:inkMk id="23" creationId="{CA12B000-DBA3-4F35-B183-88CE8D98DDD5}"/>
          </ac:inkMkLst>
        </pc:inkChg>
        <pc:inkChg chg="add del">
          <ac:chgData name="Benjamin Celis" userId="de06cec6-6a32-48fe-a866-6838d7403f30" providerId="ADAL" clId="{DE5B90EA-8F23-459A-8886-CA8644FB5E45}" dt="2018-05-10T14:50:10.638" v="1723" actId="20577"/>
          <ac:inkMkLst>
            <pc:docMk/>
            <pc:sldMk cId="2047117893" sldId="337"/>
            <ac:inkMk id="24" creationId="{800CCB64-64F9-445E-8CE5-5EA017388069}"/>
          </ac:inkMkLst>
        </pc:inkChg>
        <pc:inkChg chg="add del">
          <ac:chgData name="Benjamin Celis" userId="de06cec6-6a32-48fe-a866-6838d7403f30" providerId="ADAL" clId="{DE5B90EA-8F23-459A-8886-CA8644FB5E45}" dt="2018-05-10T14:50:10.638" v="1723" actId="20577"/>
          <ac:inkMkLst>
            <pc:docMk/>
            <pc:sldMk cId="2047117893" sldId="337"/>
            <ac:inkMk id="25" creationId="{16D05275-E791-4B24-80C4-15624D8F207D}"/>
          </ac:inkMkLst>
        </pc:inkChg>
        <pc:inkChg chg="add del">
          <ac:chgData name="Benjamin Celis" userId="de06cec6-6a32-48fe-a866-6838d7403f30" providerId="ADAL" clId="{DE5B90EA-8F23-459A-8886-CA8644FB5E45}" dt="2018-05-10T14:50:10.638" v="1723" actId="20577"/>
          <ac:inkMkLst>
            <pc:docMk/>
            <pc:sldMk cId="2047117893" sldId="337"/>
            <ac:inkMk id="26" creationId="{95D96B3F-5082-471E-A842-B9C624AC6EF4}"/>
          </ac:inkMkLst>
        </pc:inkChg>
        <pc:inkChg chg="del">
          <ac:chgData name="Benjamin Celis" userId="de06cec6-6a32-48fe-a866-6838d7403f30" providerId="ADAL" clId="{DE5B90EA-8F23-459A-8886-CA8644FB5E45}" dt="2018-05-10T15:53:43.041" v="1956" actId="478"/>
          <ac:inkMkLst>
            <pc:docMk/>
            <pc:sldMk cId="2047117893" sldId="337"/>
            <ac:inkMk id="27" creationId="{9C1E5817-C6E4-49DC-B042-8C9544688E1D}"/>
          </ac:inkMkLst>
        </pc:inkChg>
        <pc:inkChg chg="del">
          <ac:chgData name="Benjamin Celis" userId="de06cec6-6a32-48fe-a866-6838d7403f30" providerId="ADAL" clId="{DE5B90EA-8F23-459A-8886-CA8644FB5E45}" dt="2018-05-10T15:53:43.878" v="1957" actId="478"/>
          <ac:inkMkLst>
            <pc:docMk/>
            <pc:sldMk cId="2047117893" sldId="337"/>
            <ac:inkMk id="28" creationId="{D4AEC6A5-A333-4534-BB87-B3A36F81BD4F}"/>
          </ac:inkMkLst>
        </pc:inkChg>
      </pc:sldChg>
      <pc:sldChg chg="addSp delSp modSp add">
        <pc:chgData name="Benjamin Celis" userId="de06cec6-6a32-48fe-a866-6838d7403f30" providerId="ADAL" clId="{DE5B90EA-8F23-459A-8886-CA8644FB5E45}" dt="2018-05-10T19:20:08.153" v="2138" actId="20577"/>
        <pc:sldMkLst>
          <pc:docMk/>
          <pc:sldMk cId="3400752220" sldId="338"/>
        </pc:sldMkLst>
        <pc:spChg chg="mod">
          <ac:chgData name="Benjamin Celis" userId="de06cec6-6a32-48fe-a866-6838d7403f30" providerId="ADAL" clId="{DE5B90EA-8F23-459A-8886-CA8644FB5E45}" dt="2018-05-09T21:14:24.353" v="961" actId="6549"/>
          <ac:spMkLst>
            <pc:docMk/>
            <pc:sldMk cId="3400752220" sldId="338"/>
            <ac:spMk id="6" creationId="{00000000-0000-0000-0000-000000000000}"/>
          </ac:spMkLst>
        </pc:spChg>
        <pc:graphicFrameChg chg="mod">
          <ac:chgData name="Benjamin Celis" userId="de06cec6-6a32-48fe-a866-6838d7403f30" providerId="ADAL" clId="{DE5B90EA-8F23-459A-8886-CA8644FB5E45}" dt="2018-05-10T19:20:08.153" v="2138" actId="20577"/>
          <ac:graphicFrameMkLst>
            <pc:docMk/>
            <pc:sldMk cId="3400752220" sldId="338"/>
            <ac:graphicFrameMk id="5" creationId="{00000000-0000-0000-0000-000000000000}"/>
          </ac:graphicFrameMkLst>
        </pc:graphicFrameChg>
        <pc:inkChg chg="add del">
          <ac:chgData name="Benjamin Celis" userId="de06cec6-6a32-48fe-a866-6838d7403f30" providerId="ADAL" clId="{DE5B90EA-8F23-459A-8886-CA8644FB5E45}" dt="2018-05-10T16:22:08.743" v="2051" actId="2696"/>
          <ac:inkMkLst>
            <pc:docMk/>
            <pc:sldMk cId="3400752220" sldId="338"/>
            <ac:inkMk id="3" creationId="{996CC2E9-BBEF-4ECD-BBEF-DD802DB750A0}"/>
          </ac:inkMkLst>
        </pc:inkChg>
        <pc:inkChg chg="add del">
          <ac:chgData name="Benjamin Celis" userId="de06cec6-6a32-48fe-a866-6838d7403f30" providerId="ADAL" clId="{DE5B90EA-8F23-459A-8886-CA8644FB5E45}" dt="2018-05-10T16:22:08.743" v="2051" actId="2696"/>
          <ac:inkMkLst>
            <pc:docMk/>
            <pc:sldMk cId="3400752220" sldId="338"/>
            <ac:inkMk id="4" creationId="{EE491FE1-57F1-4508-9E10-5023214DC03B}"/>
          </ac:inkMkLst>
        </pc:inkChg>
        <pc:inkChg chg="add del">
          <ac:chgData name="Benjamin Celis" userId="de06cec6-6a32-48fe-a866-6838d7403f30" providerId="ADAL" clId="{DE5B90EA-8F23-459A-8886-CA8644FB5E45}" dt="2018-05-10T16:22:08.743" v="2051" actId="2696"/>
          <ac:inkMkLst>
            <pc:docMk/>
            <pc:sldMk cId="3400752220" sldId="338"/>
            <ac:inkMk id="7" creationId="{01A77895-CAE5-418F-BB7B-940FD15ED160}"/>
          </ac:inkMkLst>
        </pc:inkChg>
        <pc:inkChg chg="add del">
          <ac:chgData name="Benjamin Celis" userId="de06cec6-6a32-48fe-a866-6838d7403f30" providerId="ADAL" clId="{DE5B90EA-8F23-459A-8886-CA8644FB5E45}" dt="2018-05-10T16:22:08.743" v="2051" actId="2696"/>
          <ac:inkMkLst>
            <pc:docMk/>
            <pc:sldMk cId="3400752220" sldId="338"/>
            <ac:inkMk id="8" creationId="{AD8D30A7-91C8-41B8-BAE2-29DAADF3C319}"/>
          </ac:inkMkLst>
        </pc:inkChg>
        <pc:inkChg chg="add del">
          <ac:chgData name="Benjamin Celis" userId="de06cec6-6a32-48fe-a866-6838d7403f30" providerId="ADAL" clId="{DE5B90EA-8F23-459A-8886-CA8644FB5E45}" dt="2018-05-10T16:22:08.743" v="2051" actId="2696"/>
          <ac:inkMkLst>
            <pc:docMk/>
            <pc:sldMk cId="3400752220" sldId="338"/>
            <ac:inkMk id="9" creationId="{DF3827CD-0615-4954-998B-CE3EF2E0D442}"/>
          </ac:inkMkLst>
        </pc:inkChg>
        <pc:inkChg chg="add del">
          <ac:chgData name="Benjamin Celis" userId="de06cec6-6a32-48fe-a866-6838d7403f30" providerId="ADAL" clId="{DE5B90EA-8F23-459A-8886-CA8644FB5E45}" dt="2018-05-10T16:22:08.743" v="2051" actId="2696"/>
          <ac:inkMkLst>
            <pc:docMk/>
            <pc:sldMk cId="3400752220" sldId="338"/>
            <ac:inkMk id="10" creationId="{ECF32938-FDD7-4AF0-836F-310B56F7EFE7}"/>
          </ac:inkMkLst>
        </pc:inkChg>
        <pc:inkChg chg="add del">
          <ac:chgData name="Benjamin Celis" userId="de06cec6-6a32-48fe-a866-6838d7403f30" providerId="ADAL" clId="{DE5B90EA-8F23-459A-8886-CA8644FB5E45}" dt="2018-05-10T16:22:08.743" v="2051" actId="2696"/>
          <ac:inkMkLst>
            <pc:docMk/>
            <pc:sldMk cId="3400752220" sldId="338"/>
            <ac:inkMk id="11" creationId="{3848A132-2976-4664-A8DC-68AD39DAF96D}"/>
          </ac:inkMkLst>
        </pc:inkChg>
        <pc:inkChg chg="add del">
          <ac:chgData name="Benjamin Celis" userId="de06cec6-6a32-48fe-a866-6838d7403f30" providerId="ADAL" clId="{DE5B90EA-8F23-459A-8886-CA8644FB5E45}" dt="2018-05-10T16:22:08.743" v="2051" actId="2696"/>
          <ac:inkMkLst>
            <pc:docMk/>
            <pc:sldMk cId="3400752220" sldId="338"/>
            <ac:inkMk id="12" creationId="{A55184A0-BD47-42BE-A663-B796C26684F5}"/>
          </ac:inkMkLst>
        </pc:inkChg>
        <pc:inkChg chg="add del">
          <ac:chgData name="Benjamin Celis" userId="de06cec6-6a32-48fe-a866-6838d7403f30" providerId="ADAL" clId="{DE5B90EA-8F23-459A-8886-CA8644FB5E45}" dt="2018-05-10T19:19:27.806" v="2133" actId="478"/>
          <ac:inkMkLst>
            <pc:docMk/>
            <pc:sldMk cId="3400752220" sldId="338"/>
            <ac:inkMk id="13" creationId="{2C7B1A94-C074-49A6-8C53-D391A2B26DE8}"/>
          </ac:inkMkLst>
        </pc:inkChg>
        <pc:inkChg chg="add del">
          <ac:chgData name="Benjamin Celis" userId="de06cec6-6a32-48fe-a866-6838d7403f30" providerId="ADAL" clId="{DE5B90EA-8F23-459A-8886-CA8644FB5E45}" dt="2018-05-10T19:19:27.806" v="2133" actId="478"/>
          <ac:inkMkLst>
            <pc:docMk/>
            <pc:sldMk cId="3400752220" sldId="338"/>
            <ac:inkMk id="14" creationId="{57E7D163-7874-4933-B71D-969A5531613B}"/>
          </ac:inkMkLst>
        </pc:inkChg>
        <pc:inkChg chg="add del">
          <ac:chgData name="Benjamin Celis" userId="de06cec6-6a32-48fe-a866-6838d7403f30" providerId="ADAL" clId="{DE5B90EA-8F23-459A-8886-CA8644FB5E45}" dt="2018-05-10T19:19:27.806" v="2133" actId="478"/>
          <ac:inkMkLst>
            <pc:docMk/>
            <pc:sldMk cId="3400752220" sldId="338"/>
            <ac:inkMk id="15" creationId="{50E6C7F4-9571-445B-BB4E-0AD37C76E722}"/>
          </ac:inkMkLst>
        </pc:inkChg>
        <pc:inkChg chg="add del">
          <ac:chgData name="Benjamin Celis" userId="de06cec6-6a32-48fe-a866-6838d7403f30" providerId="ADAL" clId="{DE5B90EA-8F23-459A-8886-CA8644FB5E45}" dt="2018-05-10T19:19:26.383" v="2132" actId="478"/>
          <ac:inkMkLst>
            <pc:docMk/>
            <pc:sldMk cId="3400752220" sldId="338"/>
            <ac:inkMk id="16" creationId="{190DA304-ACFD-4608-BFD9-79A3274F7126}"/>
          </ac:inkMkLst>
        </pc:inkChg>
        <pc:inkChg chg="add del">
          <ac:chgData name="Benjamin Celis" userId="de06cec6-6a32-48fe-a866-6838d7403f30" providerId="ADAL" clId="{DE5B90EA-8F23-459A-8886-CA8644FB5E45}" dt="2018-05-10T19:19:27.806" v="2133" actId="478"/>
          <ac:inkMkLst>
            <pc:docMk/>
            <pc:sldMk cId="3400752220" sldId="338"/>
            <ac:inkMk id="17" creationId="{11A33630-2A81-465B-BB8C-45AD3B8BA081}"/>
          </ac:inkMkLst>
        </pc:inkChg>
      </pc:sldChg>
      <pc:sldChg chg="addSp delSp modSp add">
        <pc:chgData name="Benjamin Celis" userId="de06cec6-6a32-48fe-a866-6838d7403f30" providerId="ADAL" clId="{DE5B90EA-8F23-459A-8886-CA8644FB5E45}" dt="2018-05-09T21:16:04.238" v="976" actId="20577"/>
        <pc:sldMkLst>
          <pc:docMk/>
          <pc:sldMk cId="2381560105" sldId="339"/>
        </pc:sldMkLst>
        <pc:spChg chg="del">
          <ac:chgData name="Benjamin Celis" userId="de06cec6-6a32-48fe-a866-6838d7403f30" providerId="ADAL" clId="{DE5B90EA-8F23-459A-8886-CA8644FB5E45}" dt="2018-05-09T21:16:02.392" v="972" actId="20577"/>
          <ac:spMkLst>
            <pc:docMk/>
            <pc:sldMk cId="2381560105" sldId="339"/>
            <ac:spMk id="2" creationId="{C654F4D6-8A70-4998-8C72-9EFBC7C8A9DB}"/>
          </ac:spMkLst>
        </pc:spChg>
        <pc:spChg chg="del">
          <ac:chgData name="Benjamin Celis" userId="de06cec6-6a32-48fe-a866-6838d7403f30" providerId="ADAL" clId="{DE5B90EA-8F23-459A-8886-CA8644FB5E45}" dt="2018-05-09T21:16:02.392" v="972" actId="20577"/>
          <ac:spMkLst>
            <pc:docMk/>
            <pc:sldMk cId="2381560105" sldId="339"/>
            <ac:spMk id="3" creationId="{ED0A9147-4120-4204-ADBB-0BE242FFF499}"/>
          </ac:spMkLst>
        </pc:spChg>
        <pc:spChg chg="add mod">
          <ac:chgData name="Benjamin Celis" userId="de06cec6-6a32-48fe-a866-6838d7403f30" providerId="ADAL" clId="{DE5B90EA-8F23-459A-8886-CA8644FB5E45}" dt="2018-05-09T21:16:04.238" v="976" actId="20577"/>
          <ac:spMkLst>
            <pc:docMk/>
            <pc:sldMk cId="2381560105" sldId="339"/>
            <ac:spMk id="4" creationId="{F356B0E4-8355-4A07-8AF2-7E4A03BF170A}"/>
          </ac:spMkLst>
        </pc:spChg>
      </pc:sldChg>
      <pc:sldChg chg="addSp delSp modSp add">
        <pc:chgData name="Benjamin Celis" userId="de06cec6-6a32-48fe-a866-6838d7403f30" providerId="ADAL" clId="{DE5B90EA-8F23-459A-8886-CA8644FB5E45}" dt="2018-05-10T19:23:08.559" v="2140" actId="478"/>
        <pc:sldMkLst>
          <pc:docMk/>
          <pc:sldMk cId="4154078109" sldId="340"/>
        </pc:sldMkLst>
        <pc:spChg chg="mod">
          <ac:chgData name="Benjamin Celis" userId="de06cec6-6a32-48fe-a866-6838d7403f30" providerId="ADAL" clId="{DE5B90EA-8F23-459A-8886-CA8644FB5E45}" dt="2018-05-09T21:17:43.616" v="1001" actId="20577"/>
          <ac:spMkLst>
            <pc:docMk/>
            <pc:sldMk cId="4154078109" sldId="340"/>
            <ac:spMk id="2" creationId="{70C2ADDA-5D85-403F-9ECC-0CC26EC52C64}"/>
          </ac:spMkLst>
        </pc:spChg>
        <pc:spChg chg="del">
          <ac:chgData name="Benjamin Celis" userId="de06cec6-6a32-48fe-a866-6838d7403f30" providerId="ADAL" clId="{DE5B90EA-8F23-459A-8886-CA8644FB5E45}" dt="2018-05-09T21:17:38.949" v="986" actId="1076"/>
          <ac:spMkLst>
            <pc:docMk/>
            <pc:sldMk cId="4154078109" sldId="340"/>
            <ac:spMk id="3" creationId="{27DD3648-2477-4FB4-AAA7-326DACBD9848}"/>
          </ac:spMkLst>
        </pc:spChg>
        <pc:picChg chg="add mod">
          <ac:chgData name="Benjamin Celis" userId="de06cec6-6a32-48fe-a866-6838d7403f30" providerId="ADAL" clId="{DE5B90EA-8F23-459A-8886-CA8644FB5E45}" dt="2018-05-09T21:17:54.447" v="1004" actId="1076"/>
          <ac:picMkLst>
            <pc:docMk/>
            <pc:sldMk cId="4154078109" sldId="340"/>
            <ac:picMk id="4" creationId="{D3CF67CA-0607-48A5-9CD6-F7AF36ACABE5}"/>
          </ac:picMkLst>
        </pc:picChg>
        <pc:inkChg chg="add del">
          <ac:chgData name="Benjamin Celis" userId="de06cec6-6a32-48fe-a866-6838d7403f30" providerId="ADAL" clId="{DE5B90EA-8F23-459A-8886-CA8644FB5E45}" dt="2018-05-10T16:16:53.979" v="2039" actId="2696"/>
          <ac:inkMkLst>
            <pc:docMk/>
            <pc:sldMk cId="4154078109" sldId="340"/>
            <ac:inkMk id="5" creationId="{E29EAC81-BE90-4821-832B-072A0F4D7433}"/>
          </ac:inkMkLst>
        </pc:inkChg>
        <pc:inkChg chg="add del">
          <ac:chgData name="Benjamin Celis" userId="de06cec6-6a32-48fe-a866-6838d7403f30" providerId="ADAL" clId="{DE5B90EA-8F23-459A-8886-CA8644FB5E45}" dt="2018-05-10T16:16:53.979" v="2039" actId="2696"/>
          <ac:inkMkLst>
            <pc:docMk/>
            <pc:sldMk cId="4154078109" sldId="340"/>
            <ac:inkMk id="6" creationId="{D806E3D8-C981-41D3-B74D-1A4939D479D4}"/>
          </ac:inkMkLst>
        </pc:inkChg>
        <pc:inkChg chg="add del">
          <ac:chgData name="Benjamin Celis" userId="de06cec6-6a32-48fe-a866-6838d7403f30" providerId="ADAL" clId="{DE5B90EA-8F23-459A-8886-CA8644FB5E45}" dt="2018-05-10T16:16:53.979" v="2039" actId="2696"/>
          <ac:inkMkLst>
            <pc:docMk/>
            <pc:sldMk cId="4154078109" sldId="340"/>
            <ac:inkMk id="7" creationId="{57C48FE5-CFA9-4118-9764-27CA60BB8E8C}"/>
          </ac:inkMkLst>
        </pc:inkChg>
        <pc:inkChg chg="add del">
          <ac:chgData name="Benjamin Celis" userId="de06cec6-6a32-48fe-a866-6838d7403f30" providerId="ADAL" clId="{DE5B90EA-8F23-459A-8886-CA8644FB5E45}" dt="2018-05-10T16:16:53.979" v="2039" actId="2696"/>
          <ac:inkMkLst>
            <pc:docMk/>
            <pc:sldMk cId="4154078109" sldId="340"/>
            <ac:inkMk id="8" creationId="{68D59FFB-D98C-481D-B474-2BA3527718D0}"/>
          </ac:inkMkLst>
        </pc:inkChg>
        <pc:inkChg chg="add del">
          <ac:chgData name="Benjamin Celis" userId="de06cec6-6a32-48fe-a866-6838d7403f30" providerId="ADAL" clId="{DE5B90EA-8F23-459A-8886-CA8644FB5E45}" dt="2018-05-10T16:16:53.979" v="2039" actId="2696"/>
          <ac:inkMkLst>
            <pc:docMk/>
            <pc:sldMk cId="4154078109" sldId="340"/>
            <ac:inkMk id="9" creationId="{D4E87DBC-1B3F-43B6-91CA-4F77C609EA1D}"/>
          </ac:inkMkLst>
        </pc:inkChg>
        <pc:inkChg chg="add del">
          <ac:chgData name="Benjamin Celis" userId="de06cec6-6a32-48fe-a866-6838d7403f30" providerId="ADAL" clId="{DE5B90EA-8F23-459A-8886-CA8644FB5E45}" dt="2018-05-10T16:16:53.979" v="2039" actId="2696"/>
          <ac:inkMkLst>
            <pc:docMk/>
            <pc:sldMk cId="4154078109" sldId="340"/>
            <ac:inkMk id="10" creationId="{8831B383-CB6D-496C-AA6E-FBF2A1BFAE7F}"/>
          </ac:inkMkLst>
        </pc:inkChg>
        <pc:inkChg chg="add del">
          <ac:chgData name="Benjamin Celis" userId="de06cec6-6a32-48fe-a866-6838d7403f30" providerId="ADAL" clId="{DE5B90EA-8F23-459A-8886-CA8644FB5E45}" dt="2018-05-10T16:16:53.979" v="2039" actId="2696"/>
          <ac:inkMkLst>
            <pc:docMk/>
            <pc:sldMk cId="4154078109" sldId="340"/>
            <ac:inkMk id="11" creationId="{6F67D9EA-4095-4222-A839-6D0D8A1917A8}"/>
          </ac:inkMkLst>
        </pc:inkChg>
        <pc:inkChg chg="add del">
          <ac:chgData name="Benjamin Celis" userId="de06cec6-6a32-48fe-a866-6838d7403f30" providerId="ADAL" clId="{DE5B90EA-8F23-459A-8886-CA8644FB5E45}" dt="2018-05-10T16:16:53.979" v="2039" actId="2696"/>
          <ac:inkMkLst>
            <pc:docMk/>
            <pc:sldMk cId="4154078109" sldId="340"/>
            <ac:inkMk id="12" creationId="{E52A99CE-8AE3-4E53-B05E-0F68617863C7}"/>
          </ac:inkMkLst>
        </pc:inkChg>
        <pc:inkChg chg="add del">
          <ac:chgData name="Benjamin Celis" userId="de06cec6-6a32-48fe-a866-6838d7403f30" providerId="ADAL" clId="{DE5B90EA-8F23-459A-8886-CA8644FB5E45}" dt="2018-05-10T16:16:53.979" v="2039" actId="2696"/>
          <ac:inkMkLst>
            <pc:docMk/>
            <pc:sldMk cId="4154078109" sldId="340"/>
            <ac:inkMk id="13" creationId="{AC503828-8B59-41AB-A6FA-370752AF395A}"/>
          </ac:inkMkLst>
        </pc:inkChg>
        <pc:inkChg chg="add del">
          <ac:chgData name="Benjamin Celis" userId="de06cec6-6a32-48fe-a866-6838d7403f30" providerId="ADAL" clId="{DE5B90EA-8F23-459A-8886-CA8644FB5E45}" dt="2018-05-10T16:16:53.979" v="2039" actId="2696"/>
          <ac:inkMkLst>
            <pc:docMk/>
            <pc:sldMk cId="4154078109" sldId="340"/>
            <ac:inkMk id="14" creationId="{2E8159B8-4A19-4269-92EB-84E3CDA56A19}"/>
          </ac:inkMkLst>
        </pc:inkChg>
        <pc:inkChg chg="add del">
          <ac:chgData name="Benjamin Celis" userId="de06cec6-6a32-48fe-a866-6838d7403f30" providerId="ADAL" clId="{DE5B90EA-8F23-459A-8886-CA8644FB5E45}" dt="2018-05-10T19:23:08.559" v="2140" actId="478"/>
          <ac:inkMkLst>
            <pc:docMk/>
            <pc:sldMk cId="4154078109" sldId="340"/>
            <ac:inkMk id="15" creationId="{9862075A-8AE0-4525-8146-B40B0E79B9E1}"/>
          </ac:inkMkLst>
        </pc:inkChg>
      </pc:sldChg>
      <pc:sldChg chg="delSp modSp add">
        <pc:chgData name="Benjamin Celis" userId="de06cec6-6a32-48fe-a866-6838d7403f30" providerId="ADAL" clId="{DE5B90EA-8F23-459A-8886-CA8644FB5E45}" dt="2018-05-09T21:18:46.959" v="1031" actId="1076"/>
        <pc:sldMkLst>
          <pc:docMk/>
          <pc:sldMk cId="2490547856" sldId="341"/>
        </pc:sldMkLst>
        <pc:spChg chg="mod">
          <ac:chgData name="Benjamin Celis" userId="de06cec6-6a32-48fe-a866-6838d7403f30" providerId="ADAL" clId="{DE5B90EA-8F23-459A-8886-CA8644FB5E45}" dt="2018-05-09T21:18:10.770" v="1006" actId="6549"/>
          <ac:spMkLst>
            <pc:docMk/>
            <pc:sldMk cId="2490547856" sldId="341"/>
            <ac:spMk id="4" creationId="{00000000-0000-0000-0000-000000000000}"/>
          </ac:spMkLst>
        </pc:spChg>
        <pc:picChg chg="mod">
          <ac:chgData name="Benjamin Celis" userId="de06cec6-6a32-48fe-a866-6838d7403f30" providerId="ADAL" clId="{DE5B90EA-8F23-459A-8886-CA8644FB5E45}" dt="2018-05-09T21:18:46.959" v="1031" actId="1076"/>
          <ac:picMkLst>
            <pc:docMk/>
            <pc:sldMk cId="2490547856" sldId="341"/>
            <ac:picMk id="9" creationId="{00000000-0000-0000-0000-000000000000}"/>
          </ac:picMkLst>
        </pc:picChg>
        <pc:picChg chg="mod ord">
          <ac:chgData name="Benjamin Celis" userId="de06cec6-6a32-48fe-a866-6838d7403f30" providerId="ADAL" clId="{DE5B90EA-8F23-459A-8886-CA8644FB5E45}" dt="2018-05-09T21:18:36.149" v="1030" actId="1035"/>
          <ac:picMkLst>
            <pc:docMk/>
            <pc:sldMk cId="2490547856" sldId="341"/>
            <ac:picMk id="10" creationId="{00000000-0000-0000-0000-000000000000}"/>
          </ac:picMkLst>
        </pc:picChg>
        <pc:picChg chg="del">
          <ac:chgData name="Benjamin Celis" userId="de06cec6-6a32-48fe-a866-6838d7403f30" providerId="ADAL" clId="{DE5B90EA-8F23-459A-8886-CA8644FB5E45}" dt="2018-05-09T21:17:35.076" v="985" actId="1076"/>
          <ac:picMkLst>
            <pc:docMk/>
            <pc:sldMk cId="2490547856" sldId="341"/>
            <ac:picMk id="11" creationId="{00000000-0000-0000-0000-000000000000}"/>
          </ac:picMkLst>
        </pc:picChg>
      </pc:sldChg>
      <pc:sldChg chg="addSp delSp modSp add modAnim">
        <pc:chgData name="Benjamin Celis" userId="de06cec6-6a32-48fe-a866-6838d7403f30" providerId="ADAL" clId="{DE5B90EA-8F23-459A-8886-CA8644FB5E45}" dt="2018-05-09T22:49:28.494" v="1462" actId="1036"/>
        <pc:sldMkLst>
          <pc:docMk/>
          <pc:sldMk cId="1630981740" sldId="342"/>
        </pc:sldMkLst>
        <pc:spChg chg="mod">
          <ac:chgData name="Benjamin Celis" userId="de06cec6-6a32-48fe-a866-6838d7403f30" providerId="ADAL" clId="{DE5B90EA-8F23-459A-8886-CA8644FB5E45}" dt="2018-05-09T21:19:55.031" v="1112" actId="20577"/>
          <ac:spMkLst>
            <pc:docMk/>
            <pc:sldMk cId="1630981740" sldId="342"/>
            <ac:spMk id="2" creationId="{B687C608-12F8-46E5-B352-CD1FDB57B09A}"/>
          </ac:spMkLst>
        </pc:spChg>
        <pc:spChg chg="del">
          <ac:chgData name="Benjamin Celis" userId="de06cec6-6a32-48fe-a866-6838d7403f30" providerId="ADAL" clId="{DE5B90EA-8F23-459A-8886-CA8644FB5E45}" dt="2018-05-09T21:19:17.517" v="1034" actId="1036"/>
          <ac:spMkLst>
            <pc:docMk/>
            <pc:sldMk cId="1630981740" sldId="342"/>
            <ac:spMk id="3" creationId="{36586961-6B7C-4C90-AD9C-8E154B5547CD}"/>
          </ac:spMkLst>
        </pc:spChg>
        <pc:picChg chg="add mod">
          <ac:chgData name="Benjamin Celis" userId="de06cec6-6a32-48fe-a866-6838d7403f30" providerId="ADAL" clId="{DE5B90EA-8F23-459A-8886-CA8644FB5E45}" dt="2018-05-09T22:49:28.494" v="1462" actId="1036"/>
          <ac:picMkLst>
            <pc:docMk/>
            <pc:sldMk cId="1630981740" sldId="342"/>
            <ac:picMk id="4" creationId="{AC999B3F-3466-485C-A45C-0B6C3881A67B}"/>
          </ac:picMkLst>
        </pc:picChg>
      </pc:sldChg>
      <pc:sldChg chg="modSp add del">
        <pc:chgData name="Benjamin Celis" userId="de06cec6-6a32-48fe-a866-6838d7403f30" providerId="ADAL" clId="{DE5B90EA-8F23-459A-8886-CA8644FB5E45}" dt="2018-05-24T18:39:45.649" v="3385" actId="2696"/>
        <pc:sldMkLst>
          <pc:docMk/>
          <pc:sldMk cId="3412337413" sldId="343"/>
        </pc:sldMkLst>
        <pc:spChg chg="mod">
          <ac:chgData name="Benjamin Celis" userId="de06cec6-6a32-48fe-a866-6838d7403f30" providerId="ADAL" clId="{DE5B90EA-8F23-459A-8886-CA8644FB5E45}" dt="2018-05-09T21:27:22.928" v="1135" actId="20577"/>
          <ac:spMkLst>
            <pc:docMk/>
            <pc:sldMk cId="3412337413" sldId="343"/>
            <ac:spMk id="2" creationId="{C98F649F-CD37-43A7-B85C-5E6FBA714F4D}"/>
          </ac:spMkLst>
        </pc:spChg>
        <pc:spChg chg="mod">
          <ac:chgData name="Benjamin Celis" userId="de06cec6-6a32-48fe-a866-6838d7403f30" providerId="ADAL" clId="{DE5B90EA-8F23-459A-8886-CA8644FB5E45}" dt="2018-05-09T22:05:52.526" v="1455" actId="20577"/>
          <ac:spMkLst>
            <pc:docMk/>
            <pc:sldMk cId="3412337413" sldId="343"/>
            <ac:spMk id="3" creationId="{30AED178-3F5D-4F98-BDF8-97742C3E00C5}"/>
          </ac:spMkLst>
        </pc:spChg>
      </pc:sldChg>
      <pc:sldChg chg="modSp add">
        <pc:chgData name="Benjamin Celis" userId="de06cec6-6a32-48fe-a866-6838d7403f30" providerId="ADAL" clId="{DE5B90EA-8F23-459A-8886-CA8644FB5E45}" dt="2018-05-10T14:43:50.571" v="1595" actId="20577"/>
        <pc:sldMkLst>
          <pc:docMk/>
          <pc:sldMk cId="457375252" sldId="346"/>
        </pc:sldMkLst>
        <pc:spChg chg="mod">
          <ac:chgData name="Benjamin Celis" userId="de06cec6-6a32-48fe-a866-6838d7403f30" providerId="ADAL" clId="{DE5B90EA-8F23-459A-8886-CA8644FB5E45}" dt="2018-05-10T14:43:33.923" v="1518" actId="20577"/>
          <ac:spMkLst>
            <pc:docMk/>
            <pc:sldMk cId="457375252" sldId="346"/>
            <ac:spMk id="2" creationId="{454B4516-3500-4E91-80C8-243E7EDFBDD6}"/>
          </ac:spMkLst>
        </pc:spChg>
        <pc:spChg chg="mod">
          <ac:chgData name="Benjamin Celis" userId="de06cec6-6a32-48fe-a866-6838d7403f30" providerId="ADAL" clId="{DE5B90EA-8F23-459A-8886-CA8644FB5E45}" dt="2018-05-10T14:43:50.571" v="1595" actId="20577"/>
          <ac:spMkLst>
            <pc:docMk/>
            <pc:sldMk cId="457375252" sldId="346"/>
            <ac:spMk id="3" creationId="{3E42CBC5-7B48-439E-A211-436F2575B73C}"/>
          </ac:spMkLst>
        </pc:spChg>
      </pc:sldChg>
      <pc:sldChg chg="modSp add">
        <pc:chgData name="Benjamin Celis" userId="de06cec6-6a32-48fe-a866-6838d7403f30" providerId="ADAL" clId="{DE5B90EA-8F23-459A-8886-CA8644FB5E45}" dt="2018-05-10T14:47:19.916" v="1704" actId="20577"/>
        <pc:sldMkLst>
          <pc:docMk/>
          <pc:sldMk cId="3582937894" sldId="347"/>
        </pc:sldMkLst>
        <pc:spChg chg="mod">
          <ac:chgData name="Benjamin Celis" userId="de06cec6-6a32-48fe-a866-6838d7403f30" providerId="ADAL" clId="{DE5B90EA-8F23-459A-8886-CA8644FB5E45}" dt="2018-05-10T14:47:19.916" v="1704" actId="20577"/>
          <ac:spMkLst>
            <pc:docMk/>
            <pc:sldMk cId="3582937894" sldId="347"/>
            <ac:spMk id="2" creationId="{3539A002-E536-4215-9933-666E9951C698}"/>
          </ac:spMkLst>
        </pc:spChg>
      </pc:sldChg>
      <pc:sldChg chg="addSp delSp modSp add modTransition">
        <pc:chgData name="Benjamin Celis" userId="de06cec6-6a32-48fe-a866-6838d7403f30" providerId="ADAL" clId="{DE5B90EA-8F23-459A-8886-CA8644FB5E45}" dt="2018-05-10T15:48:25.750" v="1952" actId="1076"/>
        <pc:sldMkLst>
          <pc:docMk/>
          <pc:sldMk cId="1087974841" sldId="349"/>
        </pc:sldMkLst>
        <pc:picChg chg="del">
          <ac:chgData name="Benjamin Celis" userId="de06cec6-6a32-48fe-a866-6838d7403f30" providerId="ADAL" clId="{DE5B90EA-8F23-459A-8886-CA8644FB5E45}" dt="2018-05-10T14:54:27.428" v="1828" actId="478"/>
          <ac:picMkLst>
            <pc:docMk/>
            <pc:sldMk cId="1087974841" sldId="349"/>
            <ac:picMk id="55" creationId="{82BF823A-59D3-48A0-BA8B-3A2327C8DD74}"/>
          </ac:picMkLst>
        </pc:picChg>
        <pc:picChg chg="mod">
          <ac:chgData name="Benjamin Celis" userId="de06cec6-6a32-48fe-a866-6838d7403f30" providerId="ADAL" clId="{DE5B90EA-8F23-459A-8886-CA8644FB5E45}" dt="2018-05-10T15:48:25.750" v="1952" actId="1076"/>
          <ac:picMkLst>
            <pc:docMk/>
            <pc:sldMk cId="1087974841" sldId="349"/>
            <ac:picMk id="56" creationId="{E37F51C1-7A11-48E9-8658-4D80E9CDB5F4}"/>
          </ac:picMkLst>
        </pc:picChg>
        <pc:inkChg chg="add del">
          <ac:chgData name="Benjamin Celis" userId="de06cec6-6a32-48fe-a866-6838d7403f30" providerId="ADAL" clId="{DE5B90EA-8F23-459A-8886-CA8644FB5E45}" dt="2018-05-10T14:54:44.477" v="1837" actId="20577"/>
          <ac:inkMkLst>
            <pc:docMk/>
            <pc:sldMk cId="1087974841" sldId="349"/>
            <ac:inkMk id="4" creationId="{C26B5CE0-150E-4EBC-9B48-7C61AA783615}"/>
          </ac:inkMkLst>
        </pc:inkChg>
        <pc:inkChg chg="add">
          <ac:chgData name="Benjamin Celis" userId="de06cec6-6a32-48fe-a866-6838d7403f30" providerId="ADAL" clId="{DE5B90EA-8F23-459A-8886-CA8644FB5E45}" dt="2018-05-10T14:54:59.480" v="1844" actId="20577"/>
          <ac:inkMkLst>
            <pc:docMk/>
            <pc:sldMk cId="1087974841" sldId="349"/>
            <ac:inkMk id="4" creationId="{6044BCAC-046C-495F-86C7-9A7AAA29B414}"/>
          </ac:inkMkLst>
        </pc:inkChg>
        <pc:inkChg chg="add del">
          <ac:chgData name="Benjamin Celis" userId="de06cec6-6a32-48fe-a866-6838d7403f30" providerId="ADAL" clId="{DE5B90EA-8F23-459A-8886-CA8644FB5E45}" dt="2018-05-10T14:54:44.477" v="1837" actId="20577"/>
          <ac:inkMkLst>
            <pc:docMk/>
            <pc:sldMk cId="1087974841" sldId="349"/>
            <ac:inkMk id="5" creationId="{7F9907BE-FAB7-4A3B-884C-A3D83D00D47B}"/>
          </ac:inkMkLst>
        </pc:inkChg>
        <pc:inkChg chg="add">
          <ac:chgData name="Benjamin Celis" userId="de06cec6-6a32-48fe-a866-6838d7403f30" providerId="ADAL" clId="{DE5B90EA-8F23-459A-8886-CA8644FB5E45}" dt="2018-05-10T14:55:09.492" v="1852" actId="20577"/>
          <ac:inkMkLst>
            <pc:docMk/>
            <pc:sldMk cId="1087974841" sldId="349"/>
            <ac:inkMk id="5" creationId="{4E644229-E31E-464E-A51D-BE2A45D5C898}"/>
          </ac:inkMkLst>
        </pc:inkChg>
        <pc:inkChg chg="add del">
          <ac:chgData name="Benjamin Celis" userId="de06cec6-6a32-48fe-a866-6838d7403f30" providerId="ADAL" clId="{DE5B90EA-8F23-459A-8886-CA8644FB5E45}" dt="2018-05-10T14:54:44.477" v="1837" actId="20577"/>
          <ac:inkMkLst>
            <pc:docMk/>
            <pc:sldMk cId="1087974841" sldId="349"/>
            <ac:inkMk id="6" creationId="{0AD73C6F-0EDC-4DEF-AB2A-E08547023BBF}"/>
          </ac:inkMkLst>
        </pc:inkChg>
        <pc:inkChg chg="add del">
          <ac:chgData name="Benjamin Celis" userId="de06cec6-6a32-48fe-a866-6838d7403f30" providerId="ADAL" clId="{DE5B90EA-8F23-459A-8886-CA8644FB5E45}" dt="2018-05-10T14:54:44.477" v="1837" actId="20577"/>
          <ac:inkMkLst>
            <pc:docMk/>
            <pc:sldMk cId="1087974841" sldId="349"/>
            <ac:inkMk id="7" creationId="{DDBCE61E-7094-4466-AE69-2CADBFD62043}"/>
          </ac:inkMkLst>
        </pc:inkChg>
        <pc:inkChg chg="add del">
          <ac:chgData name="Benjamin Celis" userId="de06cec6-6a32-48fe-a866-6838d7403f30" providerId="ADAL" clId="{DE5B90EA-8F23-459A-8886-CA8644FB5E45}" dt="2018-05-10T14:54:44.477" v="1837" actId="20577"/>
          <ac:inkMkLst>
            <pc:docMk/>
            <pc:sldMk cId="1087974841" sldId="349"/>
            <ac:inkMk id="8" creationId="{EE100B07-0297-47C4-A4CD-34552CA7FF1B}"/>
          </ac:inkMkLst>
        </pc:inkChg>
        <pc:inkChg chg="add del">
          <ac:chgData name="Benjamin Celis" userId="de06cec6-6a32-48fe-a866-6838d7403f30" providerId="ADAL" clId="{DE5B90EA-8F23-459A-8886-CA8644FB5E45}" dt="2018-05-10T14:54:44.477" v="1837" actId="20577"/>
          <ac:inkMkLst>
            <pc:docMk/>
            <pc:sldMk cId="1087974841" sldId="349"/>
            <ac:inkMk id="9" creationId="{A92E510F-4D9C-4628-BCFE-F03B7AD61567}"/>
          </ac:inkMkLst>
        </pc:inkChg>
        <pc:inkChg chg="add del">
          <ac:chgData name="Benjamin Celis" userId="de06cec6-6a32-48fe-a866-6838d7403f30" providerId="ADAL" clId="{DE5B90EA-8F23-459A-8886-CA8644FB5E45}" dt="2018-05-10T14:54:44.477" v="1837" actId="20577"/>
          <ac:inkMkLst>
            <pc:docMk/>
            <pc:sldMk cId="1087974841" sldId="349"/>
            <ac:inkMk id="10" creationId="{55C0D711-FE13-40BE-B52D-0178B1D76660}"/>
          </ac:inkMkLst>
        </pc:inkChg>
        <pc:inkChg chg="add del">
          <ac:chgData name="Benjamin Celis" userId="de06cec6-6a32-48fe-a866-6838d7403f30" providerId="ADAL" clId="{DE5B90EA-8F23-459A-8886-CA8644FB5E45}" dt="2018-05-10T14:54:59.480" v="1844" actId="20577"/>
          <ac:inkMkLst>
            <pc:docMk/>
            <pc:sldMk cId="1087974841" sldId="349"/>
            <ac:inkMk id="11" creationId="{3F46E970-3B07-49BE-A658-BB48525A1CE5}"/>
          </ac:inkMkLst>
        </pc:inkChg>
        <pc:inkChg chg="add del">
          <ac:chgData name="Benjamin Celis" userId="de06cec6-6a32-48fe-a866-6838d7403f30" providerId="ADAL" clId="{DE5B90EA-8F23-459A-8886-CA8644FB5E45}" dt="2018-05-10T14:54:59.480" v="1844" actId="20577"/>
          <ac:inkMkLst>
            <pc:docMk/>
            <pc:sldMk cId="1087974841" sldId="349"/>
            <ac:inkMk id="12" creationId="{7A120E7E-A8BC-4EF4-AC35-34544A3F2BCC}"/>
          </ac:inkMkLst>
        </pc:inkChg>
        <pc:inkChg chg="add del">
          <ac:chgData name="Benjamin Celis" userId="de06cec6-6a32-48fe-a866-6838d7403f30" providerId="ADAL" clId="{DE5B90EA-8F23-459A-8886-CA8644FB5E45}" dt="2018-05-10T14:54:59.480" v="1844" actId="20577"/>
          <ac:inkMkLst>
            <pc:docMk/>
            <pc:sldMk cId="1087974841" sldId="349"/>
            <ac:inkMk id="13" creationId="{EEC179B3-713C-4DD7-886A-A451465538C6}"/>
          </ac:inkMkLst>
        </pc:inkChg>
        <pc:inkChg chg="add del">
          <ac:chgData name="Benjamin Celis" userId="de06cec6-6a32-48fe-a866-6838d7403f30" providerId="ADAL" clId="{DE5B90EA-8F23-459A-8886-CA8644FB5E45}" dt="2018-05-10T14:54:59.480" v="1844" actId="20577"/>
          <ac:inkMkLst>
            <pc:docMk/>
            <pc:sldMk cId="1087974841" sldId="349"/>
            <ac:inkMk id="14" creationId="{4F808EBF-9B75-43F7-A82B-0EA58BD4262D}"/>
          </ac:inkMkLst>
        </pc:inkChg>
        <pc:inkChg chg="add del">
          <ac:chgData name="Benjamin Celis" userId="de06cec6-6a32-48fe-a866-6838d7403f30" providerId="ADAL" clId="{DE5B90EA-8F23-459A-8886-CA8644FB5E45}" dt="2018-05-10T14:54:59.480" v="1844" actId="20577"/>
          <ac:inkMkLst>
            <pc:docMk/>
            <pc:sldMk cId="1087974841" sldId="349"/>
            <ac:inkMk id="15" creationId="{94EF8BD6-5595-49D8-AB24-A749C8C0AE6F}"/>
          </ac:inkMkLst>
        </pc:inkChg>
        <pc:inkChg chg="add del">
          <ac:chgData name="Benjamin Celis" userId="de06cec6-6a32-48fe-a866-6838d7403f30" providerId="ADAL" clId="{DE5B90EA-8F23-459A-8886-CA8644FB5E45}" dt="2018-05-10T14:54:59.480" v="1844" actId="20577"/>
          <ac:inkMkLst>
            <pc:docMk/>
            <pc:sldMk cId="1087974841" sldId="349"/>
            <ac:inkMk id="16" creationId="{ECCD36A6-35F9-4E31-9E9D-AFCE2A4B1B3E}"/>
          </ac:inkMkLst>
        </pc:inkChg>
        <pc:inkChg chg="add del">
          <ac:chgData name="Benjamin Celis" userId="de06cec6-6a32-48fe-a866-6838d7403f30" providerId="ADAL" clId="{DE5B90EA-8F23-459A-8886-CA8644FB5E45}" dt="2018-05-10T14:54:59.480" v="1844" actId="20577"/>
          <ac:inkMkLst>
            <pc:docMk/>
            <pc:sldMk cId="1087974841" sldId="349"/>
            <ac:inkMk id="17" creationId="{2ECB56F5-72E2-4005-B945-99795FFFE4D5}"/>
          </ac:inkMkLst>
        </pc:inkChg>
        <pc:inkChg chg="add del">
          <ac:chgData name="Benjamin Celis" userId="de06cec6-6a32-48fe-a866-6838d7403f30" providerId="ADAL" clId="{DE5B90EA-8F23-459A-8886-CA8644FB5E45}" dt="2018-05-10T14:54:59.480" v="1844" actId="20577"/>
          <ac:inkMkLst>
            <pc:docMk/>
            <pc:sldMk cId="1087974841" sldId="349"/>
            <ac:inkMk id="18" creationId="{4856C1F8-D216-46C6-BD48-AEA1DBD40FE0}"/>
          </ac:inkMkLst>
        </pc:inkChg>
        <pc:inkChg chg="add del">
          <ac:chgData name="Benjamin Celis" userId="de06cec6-6a32-48fe-a866-6838d7403f30" providerId="ADAL" clId="{DE5B90EA-8F23-459A-8886-CA8644FB5E45}" dt="2018-05-10T14:55:09.492" v="1852" actId="20577"/>
          <ac:inkMkLst>
            <pc:docMk/>
            <pc:sldMk cId="1087974841" sldId="349"/>
            <ac:inkMk id="19" creationId="{F9E3AB3E-CA4A-4AF1-AA66-6C752DE175ED}"/>
          </ac:inkMkLst>
        </pc:inkChg>
        <pc:inkChg chg="del">
          <ac:chgData name="Benjamin Celis" userId="de06cec6-6a32-48fe-a866-6838d7403f30" providerId="ADAL" clId="{DE5B90EA-8F23-459A-8886-CA8644FB5E45}" dt="2018-05-10T15:48:22.029" v="1951" actId="478"/>
          <ac:inkMkLst>
            <pc:docMk/>
            <pc:sldMk cId="1087974841" sldId="349"/>
            <ac:inkMk id="20" creationId="{6044BCAC-046C-495F-86C7-9A7AAA29B414}"/>
          </ac:inkMkLst>
        </pc:inkChg>
        <pc:inkChg chg="add del">
          <ac:chgData name="Benjamin Celis" userId="de06cec6-6a32-48fe-a866-6838d7403f30" providerId="ADAL" clId="{DE5B90EA-8F23-459A-8886-CA8644FB5E45}" dt="2018-05-10T14:55:09.492" v="1852" actId="20577"/>
          <ac:inkMkLst>
            <pc:docMk/>
            <pc:sldMk cId="1087974841" sldId="349"/>
            <ac:inkMk id="21" creationId="{0BE01328-0B92-4262-AD1C-C8B3AF3D4E7C}"/>
          </ac:inkMkLst>
        </pc:inkChg>
        <pc:inkChg chg="add del">
          <ac:chgData name="Benjamin Celis" userId="de06cec6-6a32-48fe-a866-6838d7403f30" providerId="ADAL" clId="{DE5B90EA-8F23-459A-8886-CA8644FB5E45}" dt="2018-05-10T14:55:09.492" v="1852" actId="20577"/>
          <ac:inkMkLst>
            <pc:docMk/>
            <pc:sldMk cId="1087974841" sldId="349"/>
            <ac:inkMk id="22" creationId="{BBA68C45-46EA-46BC-A6D1-2E5A70CDF790}"/>
          </ac:inkMkLst>
        </pc:inkChg>
        <pc:inkChg chg="add del">
          <ac:chgData name="Benjamin Celis" userId="de06cec6-6a32-48fe-a866-6838d7403f30" providerId="ADAL" clId="{DE5B90EA-8F23-459A-8886-CA8644FB5E45}" dt="2018-05-10T14:55:09.492" v="1852" actId="20577"/>
          <ac:inkMkLst>
            <pc:docMk/>
            <pc:sldMk cId="1087974841" sldId="349"/>
            <ac:inkMk id="23" creationId="{E95188AB-55D7-4F91-AD92-8EE8D800BAF5}"/>
          </ac:inkMkLst>
        </pc:inkChg>
        <pc:inkChg chg="add del">
          <ac:chgData name="Benjamin Celis" userId="de06cec6-6a32-48fe-a866-6838d7403f30" providerId="ADAL" clId="{DE5B90EA-8F23-459A-8886-CA8644FB5E45}" dt="2018-05-10T14:55:09.492" v="1852" actId="20577"/>
          <ac:inkMkLst>
            <pc:docMk/>
            <pc:sldMk cId="1087974841" sldId="349"/>
            <ac:inkMk id="24" creationId="{C056E007-4CB6-4B1C-87D6-F0D5F3A62D29}"/>
          </ac:inkMkLst>
        </pc:inkChg>
        <pc:inkChg chg="add del">
          <ac:chgData name="Benjamin Celis" userId="de06cec6-6a32-48fe-a866-6838d7403f30" providerId="ADAL" clId="{DE5B90EA-8F23-459A-8886-CA8644FB5E45}" dt="2018-05-10T14:55:09.492" v="1852" actId="20577"/>
          <ac:inkMkLst>
            <pc:docMk/>
            <pc:sldMk cId="1087974841" sldId="349"/>
            <ac:inkMk id="25" creationId="{D25301E3-1AF4-4ECE-8AC0-CC40054A4195}"/>
          </ac:inkMkLst>
        </pc:inkChg>
        <pc:inkChg chg="add del">
          <ac:chgData name="Benjamin Celis" userId="de06cec6-6a32-48fe-a866-6838d7403f30" providerId="ADAL" clId="{DE5B90EA-8F23-459A-8886-CA8644FB5E45}" dt="2018-05-10T14:55:09.492" v="1852" actId="20577"/>
          <ac:inkMkLst>
            <pc:docMk/>
            <pc:sldMk cId="1087974841" sldId="349"/>
            <ac:inkMk id="26" creationId="{84F1FB3C-20BA-4C33-B2E4-22AF86BF0460}"/>
          </ac:inkMkLst>
        </pc:inkChg>
        <pc:inkChg chg="add del">
          <ac:chgData name="Benjamin Celis" userId="de06cec6-6a32-48fe-a866-6838d7403f30" providerId="ADAL" clId="{DE5B90EA-8F23-459A-8886-CA8644FB5E45}" dt="2018-05-10T14:55:09.492" v="1852" actId="20577"/>
          <ac:inkMkLst>
            <pc:docMk/>
            <pc:sldMk cId="1087974841" sldId="349"/>
            <ac:inkMk id="27" creationId="{2109C6A5-D373-47E3-B46B-291CAB3DCDF7}"/>
          </ac:inkMkLst>
        </pc:inkChg>
        <pc:inkChg chg="del">
          <ac:chgData name="Benjamin Celis" userId="de06cec6-6a32-48fe-a866-6838d7403f30" providerId="ADAL" clId="{DE5B90EA-8F23-459A-8886-CA8644FB5E45}" dt="2018-05-10T15:48:21.344" v="1950" actId="478"/>
          <ac:inkMkLst>
            <pc:docMk/>
            <pc:sldMk cId="1087974841" sldId="349"/>
            <ac:inkMk id="28" creationId="{4E644229-E31E-464E-A51D-BE2A45D5C898}"/>
          </ac:inkMkLst>
        </pc:inkChg>
      </pc:sldChg>
      <pc:sldChg chg="addSp delSp modSp add">
        <pc:chgData name="Benjamin Celis" userId="de06cec6-6a32-48fe-a866-6838d7403f30" providerId="ADAL" clId="{DE5B90EA-8F23-459A-8886-CA8644FB5E45}" dt="2018-05-18T18:54:47.130" v="3332" actId="313"/>
        <pc:sldMkLst>
          <pc:docMk/>
          <pc:sldMk cId="3973730000" sldId="350"/>
        </pc:sldMkLst>
        <pc:spChg chg="del">
          <ac:chgData name="Benjamin Celis" userId="de06cec6-6a32-48fe-a866-6838d7403f30" providerId="ADAL" clId="{DE5B90EA-8F23-459A-8886-CA8644FB5E45}" dt="2018-05-10T16:30:13.706" v="2053" actId="6549"/>
          <ac:spMkLst>
            <pc:docMk/>
            <pc:sldMk cId="3973730000" sldId="350"/>
            <ac:spMk id="2" creationId="{47950A61-24B0-4493-B2AC-12A7BE5CD919}"/>
          </ac:spMkLst>
        </pc:spChg>
        <pc:spChg chg="del">
          <ac:chgData name="Benjamin Celis" userId="de06cec6-6a32-48fe-a866-6838d7403f30" providerId="ADAL" clId="{DE5B90EA-8F23-459A-8886-CA8644FB5E45}" dt="2018-05-10T16:30:13.706" v="2053" actId="6549"/>
          <ac:spMkLst>
            <pc:docMk/>
            <pc:sldMk cId="3973730000" sldId="350"/>
            <ac:spMk id="3" creationId="{73ABDE92-B3A6-42BD-8F7D-19FD97A8D500}"/>
          </ac:spMkLst>
        </pc:spChg>
        <pc:spChg chg="add mod">
          <ac:chgData name="Benjamin Celis" userId="de06cec6-6a32-48fe-a866-6838d7403f30" providerId="ADAL" clId="{DE5B90EA-8F23-459A-8886-CA8644FB5E45}" dt="2018-05-18T18:54:47.130" v="3332" actId="313"/>
          <ac:spMkLst>
            <pc:docMk/>
            <pc:sldMk cId="3973730000" sldId="350"/>
            <ac:spMk id="4" creationId="{B38A49A5-3999-4DA7-BFDD-00C3C6A6411E}"/>
          </ac:spMkLst>
        </pc:spChg>
      </pc:sldChg>
      <pc:sldChg chg="addSp delSp modSp add">
        <pc:chgData name="Benjamin Celis" userId="de06cec6-6a32-48fe-a866-6838d7403f30" providerId="ADAL" clId="{DE5B90EA-8F23-459A-8886-CA8644FB5E45}" dt="2018-05-10T19:26:18.354" v="2141" actId="20577"/>
        <pc:sldMkLst>
          <pc:docMk/>
          <pc:sldMk cId="1813374319" sldId="351"/>
        </pc:sldMkLst>
        <pc:spChg chg="mod">
          <ac:chgData name="Benjamin Celis" userId="de06cec6-6a32-48fe-a866-6838d7403f30" providerId="ADAL" clId="{DE5B90EA-8F23-459A-8886-CA8644FB5E45}" dt="2018-05-10T16:37:34.631" v="2124" actId="20577"/>
          <ac:spMkLst>
            <pc:docMk/>
            <pc:sldMk cId="1813374319" sldId="351"/>
            <ac:spMk id="2" creationId="{FCC8CE68-30B7-4016-A483-118E1222FDF8}"/>
          </ac:spMkLst>
        </pc:spChg>
        <pc:spChg chg="del">
          <ac:chgData name="Benjamin Celis" userId="de06cec6-6a32-48fe-a866-6838d7403f30" providerId="ADAL" clId="{DE5B90EA-8F23-459A-8886-CA8644FB5E45}" dt="2018-05-10T19:26:18.354" v="2141" actId="20577"/>
          <ac:spMkLst>
            <pc:docMk/>
            <pc:sldMk cId="1813374319" sldId="351"/>
            <ac:spMk id="3" creationId="{3A351E9B-56A8-426B-9683-44502BA48DC5}"/>
          </ac:spMkLst>
        </pc:spChg>
        <pc:picChg chg="add mod">
          <ac:chgData name="Benjamin Celis" userId="de06cec6-6a32-48fe-a866-6838d7403f30" providerId="ADAL" clId="{DE5B90EA-8F23-459A-8886-CA8644FB5E45}" dt="2018-05-10T19:26:18.354" v="2141" actId="20577"/>
          <ac:picMkLst>
            <pc:docMk/>
            <pc:sldMk cId="1813374319" sldId="351"/>
            <ac:picMk id="4" creationId="{281B9A9C-E505-43EA-B740-B9454BFF30C9}"/>
          </ac:picMkLst>
        </pc:picChg>
      </pc:sldChg>
      <pc:sldChg chg="add">
        <pc:chgData name="Benjamin Celis" userId="de06cec6-6a32-48fe-a866-6838d7403f30" providerId="ADAL" clId="{DE5B90EA-8F23-459A-8886-CA8644FB5E45}" dt="2018-05-10T18:13:13.389" v="2125" actId="2696"/>
        <pc:sldMkLst>
          <pc:docMk/>
          <pc:sldMk cId="982729284" sldId="352"/>
        </pc:sldMkLst>
      </pc:sldChg>
      <pc:sldChg chg="add ord">
        <pc:chgData name="Benjamin Celis" userId="de06cec6-6a32-48fe-a866-6838d7403f30" providerId="ADAL" clId="{DE5B90EA-8F23-459A-8886-CA8644FB5E45}" dt="2018-05-10T18:14:11.218" v="2127" actId="2696"/>
        <pc:sldMkLst>
          <pc:docMk/>
          <pc:sldMk cId="1141575042" sldId="353"/>
        </pc:sldMkLst>
      </pc:sldChg>
      <pc:sldChg chg="addSp delSp modSp add modNotesTx">
        <pc:chgData name="Benjamin Celis" userId="de06cec6-6a32-48fe-a866-6838d7403f30" providerId="ADAL" clId="{DE5B90EA-8F23-459A-8886-CA8644FB5E45}" dt="2018-05-16T00:05:00.348" v="2841" actId="20577"/>
        <pc:sldMkLst>
          <pc:docMk/>
          <pc:sldMk cId="2740430746" sldId="354"/>
        </pc:sldMkLst>
        <pc:spChg chg="mod">
          <ac:chgData name="Benjamin Celis" userId="de06cec6-6a32-48fe-a866-6838d7403f30" providerId="ADAL" clId="{DE5B90EA-8F23-459A-8886-CA8644FB5E45}" dt="2018-05-15T23:58:35.624" v="2749" actId="20577"/>
          <ac:spMkLst>
            <pc:docMk/>
            <pc:sldMk cId="2740430746" sldId="354"/>
            <ac:spMk id="2" creationId="{7414CB9A-1C10-453A-A9BF-E57368BF5F96}"/>
          </ac:spMkLst>
        </pc:spChg>
        <pc:spChg chg="del">
          <ac:chgData name="Benjamin Celis" userId="de06cec6-6a32-48fe-a866-6838d7403f30" providerId="ADAL" clId="{DE5B90EA-8F23-459A-8886-CA8644FB5E45}" dt="2018-05-15T23:57:17.486" v="2746" actId="20577"/>
          <ac:spMkLst>
            <pc:docMk/>
            <pc:sldMk cId="2740430746" sldId="354"/>
            <ac:spMk id="3" creationId="{358C03C3-223D-4802-9EF3-4B28C7EBBB5F}"/>
          </ac:spMkLst>
        </pc:spChg>
        <pc:picChg chg="add mod">
          <ac:chgData name="Benjamin Celis" userId="de06cec6-6a32-48fe-a866-6838d7403f30" providerId="ADAL" clId="{DE5B90EA-8F23-459A-8886-CA8644FB5E45}" dt="2018-05-15T23:57:17.486" v="2746" actId="20577"/>
          <ac:picMkLst>
            <pc:docMk/>
            <pc:sldMk cId="2740430746" sldId="354"/>
            <ac:picMk id="4" creationId="{7C369E42-A2A6-4874-8678-1B99E5E0E512}"/>
          </ac:picMkLst>
        </pc:picChg>
      </pc:sldChg>
      <pc:sldChg chg="addSp delSp modSp add del ord">
        <pc:chgData name="Benjamin Celis" userId="de06cec6-6a32-48fe-a866-6838d7403f30" providerId="ADAL" clId="{DE5B90EA-8F23-459A-8886-CA8644FB5E45}" dt="2018-05-16T00:11:56.645" v="3096" actId="1076"/>
        <pc:sldMkLst>
          <pc:docMk/>
          <pc:sldMk cId="3371036109" sldId="355"/>
        </pc:sldMkLst>
        <pc:spChg chg="mod">
          <ac:chgData name="Benjamin Celis" userId="de06cec6-6a32-48fe-a866-6838d7403f30" providerId="ADAL" clId="{DE5B90EA-8F23-459A-8886-CA8644FB5E45}" dt="2018-05-15T22:48:06.432" v="2306" actId="1076"/>
          <ac:spMkLst>
            <pc:docMk/>
            <pc:sldMk cId="3371036109" sldId="355"/>
            <ac:spMk id="2" creationId="{F009AB03-ECC0-4D6D-B88F-C0A113EB59F0}"/>
          </ac:spMkLst>
        </pc:spChg>
        <pc:spChg chg="add del mod">
          <ac:chgData name="Benjamin Celis" userId="de06cec6-6a32-48fe-a866-6838d7403f30" providerId="ADAL" clId="{DE5B90EA-8F23-459A-8886-CA8644FB5E45}" dt="2018-05-15T22:48:27.286" v="2334" actId="313"/>
          <ac:spMkLst>
            <pc:docMk/>
            <pc:sldMk cId="3371036109" sldId="355"/>
            <ac:spMk id="3" creationId="{A2E44007-1CD1-4FD4-B785-98126E88F47D}"/>
          </ac:spMkLst>
        </pc:spChg>
        <pc:picChg chg="add del mod">
          <ac:chgData name="Benjamin Celis" userId="de06cec6-6a32-48fe-a866-6838d7403f30" providerId="ADAL" clId="{DE5B90EA-8F23-459A-8886-CA8644FB5E45}" dt="2018-05-15T22:46:23.982" v="2179" actId="1076"/>
          <ac:picMkLst>
            <pc:docMk/>
            <pc:sldMk cId="3371036109" sldId="355"/>
            <ac:picMk id="4" creationId="{856DE9A6-6456-437D-88D1-8CF5568015C8}"/>
          </ac:picMkLst>
        </pc:picChg>
        <pc:picChg chg="add mod">
          <ac:chgData name="Benjamin Celis" userId="de06cec6-6a32-48fe-a866-6838d7403f30" providerId="ADAL" clId="{DE5B90EA-8F23-459A-8886-CA8644FB5E45}" dt="2018-05-15T23:42:08.593" v="2420" actId="1076"/>
          <ac:picMkLst>
            <pc:docMk/>
            <pc:sldMk cId="3371036109" sldId="355"/>
            <ac:picMk id="5" creationId="{E945592E-9FAC-4D4A-B945-2AFA0AE49D1E}"/>
          </ac:picMkLst>
        </pc:picChg>
        <pc:picChg chg="add del">
          <ac:chgData name="Benjamin Celis" userId="de06cec6-6a32-48fe-a866-6838d7403f30" providerId="ADAL" clId="{DE5B90EA-8F23-459A-8886-CA8644FB5E45}" dt="2018-05-16T00:10:30.954" v="3089" actId="1076"/>
          <ac:picMkLst>
            <pc:docMk/>
            <pc:sldMk cId="3371036109" sldId="355"/>
            <ac:picMk id="6" creationId="{67C58C14-87B8-4CE5-BCAC-F65623976B57}"/>
          </ac:picMkLst>
        </pc:picChg>
        <pc:picChg chg="add del mod">
          <ac:chgData name="Benjamin Celis" userId="de06cec6-6a32-48fe-a866-6838d7403f30" providerId="ADAL" clId="{DE5B90EA-8F23-459A-8886-CA8644FB5E45}" dt="2018-05-16T00:11:30.526" v="3094" actId="478"/>
          <ac:picMkLst>
            <pc:docMk/>
            <pc:sldMk cId="3371036109" sldId="355"/>
            <ac:picMk id="7" creationId="{7E2B8F9F-32A1-4851-82E7-6121C2C6A038}"/>
          </ac:picMkLst>
        </pc:picChg>
        <pc:picChg chg="add mod">
          <ac:chgData name="Benjamin Celis" userId="de06cec6-6a32-48fe-a866-6838d7403f30" providerId="ADAL" clId="{DE5B90EA-8F23-459A-8886-CA8644FB5E45}" dt="2018-05-16T00:11:56.645" v="3096" actId="1076"/>
          <ac:picMkLst>
            <pc:docMk/>
            <pc:sldMk cId="3371036109" sldId="355"/>
            <ac:picMk id="8" creationId="{FB5F4075-4109-4A50-9CAD-95A2D4897B9C}"/>
          </ac:picMkLst>
        </pc:picChg>
      </pc:sldChg>
      <pc:sldChg chg="addSp delSp modSp add ord">
        <pc:chgData name="Benjamin Celis" userId="de06cec6-6a32-48fe-a866-6838d7403f30" providerId="ADAL" clId="{DE5B90EA-8F23-459A-8886-CA8644FB5E45}" dt="2018-05-15T23:28:26.003" v="2401" actId="20577"/>
        <pc:sldMkLst>
          <pc:docMk/>
          <pc:sldMk cId="3809226966" sldId="356"/>
        </pc:sldMkLst>
        <pc:spChg chg="mod">
          <ac:chgData name="Benjamin Celis" userId="de06cec6-6a32-48fe-a866-6838d7403f30" providerId="ADAL" clId="{DE5B90EA-8F23-459A-8886-CA8644FB5E45}" dt="2018-05-15T23:09:40.163" v="2380" actId="313"/>
          <ac:spMkLst>
            <pc:docMk/>
            <pc:sldMk cId="3809226966" sldId="356"/>
            <ac:spMk id="2" creationId="{D9E38F4D-E039-4D41-AD2F-DEAA12B9CC73}"/>
          </ac:spMkLst>
        </pc:spChg>
        <pc:spChg chg="del">
          <ac:chgData name="Benjamin Celis" userId="de06cec6-6a32-48fe-a866-6838d7403f30" providerId="ADAL" clId="{DE5B90EA-8F23-459A-8886-CA8644FB5E45}" dt="2018-05-15T23:09:28.767" v="2358" actId="20577"/>
          <ac:spMkLst>
            <pc:docMk/>
            <pc:sldMk cId="3809226966" sldId="356"/>
            <ac:spMk id="3" creationId="{ADA63283-AEAD-4EDA-A1AA-0EB1889A1046}"/>
          </ac:spMkLst>
        </pc:spChg>
        <pc:spChg chg="add del mod">
          <ac:chgData name="Benjamin Celis" userId="de06cec6-6a32-48fe-a866-6838d7403f30" providerId="ADAL" clId="{DE5B90EA-8F23-459A-8886-CA8644FB5E45}" dt="2018-05-15T23:28:07.409" v="2396" actId="20577"/>
          <ac:spMkLst>
            <pc:docMk/>
            <pc:sldMk cId="3809226966" sldId="356"/>
            <ac:spMk id="7" creationId="{F3D57475-E5AB-4591-AC88-A00EB36DAB6F}"/>
          </ac:spMkLst>
        </pc:spChg>
        <pc:picChg chg="add del mod">
          <ac:chgData name="Benjamin Celis" userId="de06cec6-6a32-48fe-a866-6838d7403f30" providerId="ADAL" clId="{DE5B90EA-8F23-459A-8886-CA8644FB5E45}" dt="2018-05-15T23:27:59.204" v="2395" actId="478"/>
          <ac:picMkLst>
            <pc:docMk/>
            <pc:sldMk cId="3809226966" sldId="356"/>
            <ac:picMk id="4" creationId="{285D6A82-942C-4F28-A336-610C1ABF7B49}"/>
          </ac:picMkLst>
        </pc:picChg>
        <pc:picChg chg="add del mod">
          <ac:chgData name="Benjamin Celis" userId="de06cec6-6a32-48fe-a866-6838d7403f30" providerId="ADAL" clId="{DE5B90EA-8F23-459A-8886-CA8644FB5E45}" dt="2018-05-15T23:28:08.970" v="2397" actId="478"/>
          <ac:picMkLst>
            <pc:docMk/>
            <pc:sldMk cId="3809226966" sldId="356"/>
            <ac:picMk id="5" creationId="{E4F074C4-A9CC-45DB-B00B-EC3ACB101001}"/>
          </ac:picMkLst>
        </pc:picChg>
        <pc:picChg chg="add mod">
          <ac:chgData name="Benjamin Celis" userId="de06cec6-6a32-48fe-a866-6838d7403f30" providerId="ADAL" clId="{DE5B90EA-8F23-459A-8886-CA8644FB5E45}" dt="2018-05-15T23:28:21.954" v="2400" actId="1076"/>
          <ac:picMkLst>
            <pc:docMk/>
            <pc:sldMk cId="3809226966" sldId="356"/>
            <ac:picMk id="8" creationId="{E3C24D00-9DDC-4E06-BF0B-F9955E2925EF}"/>
          </ac:picMkLst>
        </pc:picChg>
      </pc:sldChg>
      <pc:sldChg chg="addSp delSp modSp add">
        <pc:chgData name="Benjamin Celis" userId="de06cec6-6a32-48fe-a866-6838d7403f30" providerId="ADAL" clId="{DE5B90EA-8F23-459A-8886-CA8644FB5E45}" dt="2018-05-15T23:08:58.669" v="2357" actId="14100"/>
        <pc:sldMkLst>
          <pc:docMk/>
          <pc:sldMk cId="3594631950" sldId="357"/>
        </pc:sldMkLst>
        <pc:spChg chg="mod">
          <ac:chgData name="Benjamin Celis" userId="de06cec6-6a32-48fe-a866-6838d7403f30" providerId="ADAL" clId="{DE5B90EA-8F23-459A-8886-CA8644FB5E45}" dt="2018-05-15T23:08:49.093" v="2354" actId="20577"/>
          <ac:spMkLst>
            <pc:docMk/>
            <pc:sldMk cId="3594631950" sldId="357"/>
            <ac:spMk id="2" creationId="{D1EB3FCD-8C80-4BE3-9DDF-B5EB21447D6C}"/>
          </ac:spMkLst>
        </pc:spChg>
        <pc:spChg chg="del">
          <ac:chgData name="Benjamin Celis" userId="de06cec6-6a32-48fe-a866-6838d7403f30" providerId="ADAL" clId="{DE5B90EA-8F23-459A-8886-CA8644FB5E45}" dt="2018-05-15T23:08:45.041" v="2337" actId="14100"/>
          <ac:spMkLst>
            <pc:docMk/>
            <pc:sldMk cId="3594631950" sldId="357"/>
            <ac:spMk id="3" creationId="{AA077B44-D9E6-4B79-A0C0-79879190E946}"/>
          </ac:spMkLst>
        </pc:spChg>
        <pc:picChg chg="add mod">
          <ac:chgData name="Benjamin Celis" userId="de06cec6-6a32-48fe-a866-6838d7403f30" providerId="ADAL" clId="{DE5B90EA-8F23-459A-8886-CA8644FB5E45}" dt="2018-05-15T23:08:58.669" v="2357" actId="14100"/>
          <ac:picMkLst>
            <pc:docMk/>
            <pc:sldMk cId="3594631950" sldId="357"/>
            <ac:picMk id="4" creationId="{0570ADEF-63E4-42BE-85CD-64E231591D28}"/>
          </ac:picMkLst>
        </pc:picChg>
      </pc:sldChg>
      <pc:sldChg chg="addSp delSp modSp add modNotesTx">
        <pc:chgData name="Benjamin Celis" userId="de06cec6-6a32-48fe-a866-6838d7403f30" providerId="ADAL" clId="{DE5B90EA-8F23-459A-8886-CA8644FB5E45}" dt="2018-05-16T00:12:57.490" v="3098" actId="20577"/>
        <pc:sldMkLst>
          <pc:docMk/>
          <pc:sldMk cId="3278545250" sldId="358"/>
        </pc:sldMkLst>
        <pc:spChg chg="mod">
          <ac:chgData name="Benjamin Celis" userId="de06cec6-6a32-48fe-a866-6838d7403f30" providerId="ADAL" clId="{DE5B90EA-8F23-459A-8886-CA8644FB5E45}" dt="2018-05-15T23:32:25.957" v="2407" actId="20577"/>
          <ac:spMkLst>
            <pc:docMk/>
            <pc:sldMk cId="3278545250" sldId="358"/>
            <ac:spMk id="2" creationId="{81F4D4F6-B078-440E-A62C-88BAF7EB30E4}"/>
          </ac:spMkLst>
        </pc:spChg>
        <pc:spChg chg="del">
          <ac:chgData name="Benjamin Celis" userId="de06cec6-6a32-48fe-a866-6838d7403f30" providerId="ADAL" clId="{DE5B90EA-8F23-459A-8886-CA8644FB5E45}" dt="2018-05-15T23:31:23.257" v="2403" actId="20577"/>
          <ac:spMkLst>
            <pc:docMk/>
            <pc:sldMk cId="3278545250" sldId="358"/>
            <ac:spMk id="3" creationId="{47A7594B-E4A7-4C66-9911-87F05BB9F584}"/>
          </ac:spMkLst>
        </pc:spChg>
        <pc:spChg chg="add del mod">
          <ac:chgData name="Benjamin Celis" userId="de06cec6-6a32-48fe-a866-6838d7403f30" providerId="ADAL" clId="{DE5B90EA-8F23-459A-8886-CA8644FB5E45}" dt="2018-05-15T23:41:18.591" v="2413" actId="20577"/>
          <ac:spMkLst>
            <pc:docMk/>
            <pc:sldMk cId="3278545250" sldId="358"/>
            <ac:spMk id="6" creationId="{8CC35B26-130C-4017-B9DC-18D434BE9241}"/>
          </ac:spMkLst>
        </pc:spChg>
        <pc:spChg chg="add del mod">
          <ac:chgData name="Benjamin Celis" userId="de06cec6-6a32-48fe-a866-6838d7403f30" providerId="ADAL" clId="{DE5B90EA-8F23-459A-8886-CA8644FB5E45}" dt="2018-05-15T23:49:36.966" v="2687" actId="20577"/>
          <ac:spMkLst>
            <pc:docMk/>
            <pc:sldMk cId="3278545250" sldId="358"/>
            <ac:spMk id="11" creationId="{ABAAD01E-0DD7-4F7C-B28E-BC2FF3E6CA39}"/>
          </ac:spMkLst>
        </pc:spChg>
        <pc:picChg chg="add del mod">
          <ac:chgData name="Benjamin Celis" userId="de06cec6-6a32-48fe-a866-6838d7403f30" providerId="ADAL" clId="{DE5B90EA-8F23-459A-8886-CA8644FB5E45}" dt="2018-05-15T23:41:06.368" v="2409" actId="478"/>
          <ac:picMkLst>
            <pc:docMk/>
            <pc:sldMk cId="3278545250" sldId="358"/>
            <ac:picMk id="4" creationId="{0DFBD30E-9DF2-44D1-A1B1-B7CA21D54011}"/>
          </ac:picMkLst>
        </pc:picChg>
        <pc:picChg chg="add del mod">
          <ac:chgData name="Benjamin Celis" userId="de06cec6-6a32-48fe-a866-6838d7403f30" providerId="ADAL" clId="{DE5B90EA-8F23-459A-8886-CA8644FB5E45}" dt="2018-05-15T23:41:17.126" v="2412" actId="20577"/>
          <ac:picMkLst>
            <pc:docMk/>
            <pc:sldMk cId="3278545250" sldId="358"/>
            <ac:picMk id="7" creationId="{B266A8DD-AACA-490B-82C5-356213630385}"/>
          </ac:picMkLst>
        </pc:picChg>
        <pc:picChg chg="add del mod ord">
          <ac:chgData name="Benjamin Celis" userId="de06cec6-6a32-48fe-a866-6838d7403f30" providerId="ADAL" clId="{DE5B90EA-8F23-459A-8886-CA8644FB5E45}" dt="2018-05-15T23:49:35.244" v="2686" actId="478"/>
          <ac:picMkLst>
            <pc:docMk/>
            <pc:sldMk cId="3278545250" sldId="358"/>
            <ac:picMk id="8" creationId="{0B5D9D09-8DED-4AC4-BCEB-16B654158AEC}"/>
          </ac:picMkLst>
        </pc:picChg>
        <pc:picChg chg="add del">
          <ac:chgData name="Benjamin Celis" userId="de06cec6-6a32-48fe-a866-6838d7403f30" providerId="ADAL" clId="{DE5B90EA-8F23-459A-8886-CA8644FB5E45}" dt="2018-05-15T23:49:33.740" v="2685" actId="20577"/>
          <ac:picMkLst>
            <pc:docMk/>
            <pc:sldMk cId="3278545250" sldId="358"/>
            <ac:picMk id="9" creationId="{EE05A5A4-505F-4C64-8C06-DE6FCF68032A}"/>
          </ac:picMkLst>
        </pc:picChg>
        <pc:picChg chg="add mod">
          <ac:chgData name="Benjamin Celis" userId="de06cec6-6a32-48fe-a866-6838d7403f30" providerId="ADAL" clId="{DE5B90EA-8F23-459A-8886-CA8644FB5E45}" dt="2018-05-15T23:49:45.821" v="2691" actId="1076"/>
          <ac:picMkLst>
            <pc:docMk/>
            <pc:sldMk cId="3278545250" sldId="358"/>
            <ac:picMk id="12" creationId="{09277822-CD7A-4B4E-BBE3-F36CEC261002}"/>
          </ac:picMkLst>
        </pc:picChg>
      </pc:sldChg>
      <pc:sldChg chg="addSp delSp modSp add modNotesTx">
        <pc:chgData name="Benjamin Celis" userId="de06cec6-6a32-48fe-a866-6838d7403f30" providerId="ADAL" clId="{DE5B90EA-8F23-459A-8886-CA8644FB5E45}" dt="2018-05-16T19:30:48.493" v="3104" actId="2"/>
        <pc:sldMkLst>
          <pc:docMk/>
          <pc:sldMk cId="1634529588" sldId="359"/>
        </pc:sldMkLst>
        <pc:spChg chg="mod">
          <ac:chgData name="Benjamin Celis" userId="de06cec6-6a32-48fe-a866-6838d7403f30" providerId="ADAL" clId="{DE5B90EA-8F23-459A-8886-CA8644FB5E45}" dt="2018-05-15T23:42:52.513" v="2422" actId="20577"/>
          <ac:spMkLst>
            <pc:docMk/>
            <pc:sldMk cId="1634529588" sldId="359"/>
            <ac:spMk id="2" creationId="{6FA70674-494F-4B65-AB8C-080D39AF70FF}"/>
          </ac:spMkLst>
        </pc:spChg>
        <pc:spChg chg="del">
          <ac:chgData name="Benjamin Celis" userId="de06cec6-6a32-48fe-a866-6838d7403f30" providerId="ADAL" clId="{DE5B90EA-8F23-459A-8886-CA8644FB5E45}" dt="2018-05-15T23:42:57.179" v="2423" actId="20577"/>
          <ac:spMkLst>
            <pc:docMk/>
            <pc:sldMk cId="1634529588" sldId="359"/>
            <ac:spMk id="3" creationId="{6F2EE00F-4C33-444E-8917-3502B5FDE9BA}"/>
          </ac:spMkLst>
        </pc:spChg>
        <pc:spChg chg="add mod">
          <ac:chgData name="Benjamin Celis" userId="de06cec6-6a32-48fe-a866-6838d7403f30" providerId="ADAL" clId="{DE5B90EA-8F23-459A-8886-CA8644FB5E45}" dt="2018-05-15T23:51:21.847" v="2700" actId="20577"/>
          <ac:spMkLst>
            <pc:docMk/>
            <pc:sldMk cId="1634529588" sldId="359"/>
            <ac:spMk id="4" creationId="{628E9C25-EABF-45AA-BE88-8BDA79F72677}"/>
          </ac:spMkLst>
        </pc:spChg>
        <pc:spChg chg="add del mod">
          <ac:chgData name="Benjamin Celis" userId="de06cec6-6a32-48fe-a866-6838d7403f30" providerId="ADAL" clId="{DE5B90EA-8F23-459A-8886-CA8644FB5E45}" dt="2018-05-15T23:43:03.240" v="2424" actId="478"/>
          <ac:spMkLst>
            <pc:docMk/>
            <pc:sldMk cId="1634529588" sldId="359"/>
            <ac:spMk id="5" creationId="{B0514538-C6B5-443F-A732-4D168674CA04}"/>
          </ac:spMkLst>
        </pc:spChg>
        <pc:spChg chg="add del">
          <ac:chgData name="Benjamin Celis" userId="de06cec6-6a32-48fe-a866-6838d7403f30" providerId="ADAL" clId="{DE5B90EA-8F23-459A-8886-CA8644FB5E45}" dt="2018-05-15T23:43:08.647" v="2426" actId="478"/>
          <ac:spMkLst>
            <pc:docMk/>
            <pc:sldMk cId="1634529588" sldId="359"/>
            <ac:spMk id="6" creationId="{BE8E5A09-AEA2-4B6E-8D94-E21415F71D1A}"/>
          </ac:spMkLst>
        </pc:spChg>
        <pc:spChg chg="add mod">
          <ac:chgData name="Benjamin Celis" userId="de06cec6-6a32-48fe-a866-6838d7403f30" providerId="ADAL" clId="{DE5B90EA-8F23-459A-8886-CA8644FB5E45}" dt="2018-05-16T19:30:48.493" v="3104" actId="2"/>
          <ac:spMkLst>
            <pc:docMk/>
            <pc:sldMk cId="1634529588" sldId="359"/>
            <ac:spMk id="7" creationId="{DE546658-809B-4314-BA5E-C6A9B2D45796}"/>
          </ac:spMkLst>
        </pc:spChg>
        <pc:spChg chg="add mod">
          <ac:chgData name="Benjamin Celis" userId="de06cec6-6a32-48fe-a866-6838d7403f30" providerId="ADAL" clId="{DE5B90EA-8F23-459A-8886-CA8644FB5E45}" dt="2018-05-15T23:50:57.166" v="2694" actId="207"/>
          <ac:spMkLst>
            <pc:docMk/>
            <pc:sldMk cId="1634529588" sldId="359"/>
            <ac:spMk id="8" creationId="{D62EBC76-33C6-43A7-86B7-266E138F2D40}"/>
          </ac:spMkLst>
        </pc:spChg>
        <pc:spChg chg="add mod">
          <ac:chgData name="Benjamin Celis" userId="de06cec6-6a32-48fe-a866-6838d7403f30" providerId="ADAL" clId="{DE5B90EA-8F23-459A-8886-CA8644FB5E45}" dt="2018-05-15T23:50:57.166" v="2694" actId="207"/>
          <ac:spMkLst>
            <pc:docMk/>
            <pc:sldMk cId="1634529588" sldId="359"/>
            <ac:spMk id="9" creationId="{75B869E2-94B0-4CD9-B7F6-ED25B8F3A5D4}"/>
          </ac:spMkLst>
        </pc:spChg>
        <pc:spChg chg="add del mod">
          <ac:chgData name="Benjamin Celis" userId="de06cec6-6a32-48fe-a866-6838d7403f30" providerId="ADAL" clId="{DE5B90EA-8F23-459A-8886-CA8644FB5E45}" dt="2018-05-15T23:45:20.495" v="2601" actId="478"/>
          <ac:spMkLst>
            <pc:docMk/>
            <pc:sldMk cId="1634529588" sldId="359"/>
            <ac:spMk id="10" creationId="{01703A09-A9A6-45DD-BE2A-8FEE380838EB}"/>
          </ac:spMkLst>
        </pc:spChg>
        <pc:spChg chg="add mod">
          <ac:chgData name="Benjamin Celis" userId="de06cec6-6a32-48fe-a866-6838d7403f30" providerId="ADAL" clId="{DE5B90EA-8F23-459A-8886-CA8644FB5E45}" dt="2018-05-15T23:51:08.706" v="2696" actId="207"/>
          <ac:spMkLst>
            <pc:docMk/>
            <pc:sldMk cId="1634529588" sldId="359"/>
            <ac:spMk id="11" creationId="{D2293326-0975-4A81-BEF5-648AC9CD6932}"/>
          </ac:spMkLst>
        </pc:spChg>
        <pc:spChg chg="add mod">
          <ac:chgData name="Benjamin Celis" userId="de06cec6-6a32-48fe-a866-6838d7403f30" providerId="ADAL" clId="{DE5B90EA-8F23-459A-8886-CA8644FB5E45}" dt="2018-05-15T23:50:57.166" v="2694" actId="207"/>
          <ac:spMkLst>
            <pc:docMk/>
            <pc:sldMk cId="1634529588" sldId="359"/>
            <ac:spMk id="12" creationId="{0DFC4115-A66D-4044-9B0D-A5A365788B40}"/>
          </ac:spMkLst>
        </pc:spChg>
        <pc:spChg chg="add mod">
          <ac:chgData name="Benjamin Celis" userId="de06cec6-6a32-48fe-a866-6838d7403f30" providerId="ADAL" clId="{DE5B90EA-8F23-459A-8886-CA8644FB5E45}" dt="2018-05-15T23:50:57.166" v="2694" actId="207"/>
          <ac:spMkLst>
            <pc:docMk/>
            <pc:sldMk cId="1634529588" sldId="359"/>
            <ac:spMk id="13" creationId="{28A067EF-268A-4997-84DC-CEA5CA7676C3}"/>
          </ac:spMkLst>
        </pc:spChg>
        <pc:spChg chg="add mod">
          <ac:chgData name="Benjamin Celis" userId="de06cec6-6a32-48fe-a866-6838d7403f30" providerId="ADAL" clId="{DE5B90EA-8F23-459A-8886-CA8644FB5E45}" dt="2018-05-15T23:50:57.166" v="2694" actId="207"/>
          <ac:spMkLst>
            <pc:docMk/>
            <pc:sldMk cId="1634529588" sldId="359"/>
            <ac:spMk id="14" creationId="{409DC3EB-1542-4C44-AA6A-C985C948CBFA}"/>
          </ac:spMkLst>
        </pc:spChg>
        <pc:spChg chg="add mod">
          <ac:chgData name="Benjamin Celis" userId="de06cec6-6a32-48fe-a866-6838d7403f30" providerId="ADAL" clId="{DE5B90EA-8F23-459A-8886-CA8644FB5E45}" dt="2018-05-15T23:52:05.638" v="2714" actId="255"/>
          <ac:spMkLst>
            <pc:docMk/>
            <pc:sldMk cId="1634529588" sldId="359"/>
            <ac:spMk id="15" creationId="{E85AAE91-D932-4DA3-9D41-30E083DDE967}"/>
          </ac:spMkLst>
        </pc:spChg>
        <pc:spChg chg="add mod">
          <ac:chgData name="Benjamin Celis" userId="de06cec6-6a32-48fe-a866-6838d7403f30" providerId="ADAL" clId="{DE5B90EA-8F23-459A-8886-CA8644FB5E45}" dt="2018-05-15T23:52:29.048" v="2745" actId="14100"/>
          <ac:spMkLst>
            <pc:docMk/>
            <pc:sldMk cId="1634529588" sldId="359"/>
            <ac:spMk id="16" creationId="{67A7B4B6-F42E-48C0-8C36-1315A4F0CCDC}"/>
          </ac:spMkLst>
        </pc:spChg>
      </pc:sldChg>
      <pc:sldChg chg="addSp delSp modSp add modNotesTx">
        <pc:chgData name="Benjamin Celis" userId="de06cec6-6a32-48fe-a866-6838d7403f30" providerId="ADAL" clId="{DE5B90EA-8F23-459A-8886-CA8644FB5E45}" dt="2018-05-16T00:04:54.999" v="2840" actId="20577"/>
        <pc:sldMkLst>
          <pc:docMk/>
          <pc:sldMk cId="1152227743" sldId="360"/>
        </pc:sldMkLst>
        <pc:spChg chg="mod">
          <ac:chgData name="Benjamin Celis" userId="de06cec6-6a32-48fe-a866-6838d7403f30" providerId="ADAL" clId="{DE5B90EA-8F23-459A-8886-CA8644FB5E45}" dt="2018-05-16T00:00:54.905" v="2766" actId="20577"/>
          <ac:spMkLst>
            <pc:docMk/>
            <pc:sldMk cId="1152227743" sldId="360"/>
            <ac:spMk id="2" creationId="{2DB5F494-40FC-4416-A84B-8FC5DF77A9F3}"/>
          </ac:spMkLst>
        </pc:spChg>
        <pc:spChg chg="del mod">
          <ac:chgData name="Benjamin Celis" userId="de06cec6-6a32-48fe-a866-6838d7403f30" providerId="ADAL" clId="{DE5B90EA-8F23-459A-8886-CA8644FB5E45}" dt="2018-05-16T00:00:45.601" v="2753" actId="20577"/>
          <ac:spMkLst>
            <pc:docMk/>
            <pc:sldMk cId="1152227743" sldId="360"/>
            <ac:spMk id="3" creationId="{503F2E2F-4D22-49C9-8C48-6F2938B9C6EE}"/>
          </ac:spMkLst>
        </pc:spChg>
        <pc:spChg chg="add mod">
          <ac:chgData name="Benjamin Celis" userId="de06cec6-6a32-48fe-a866-6838d7403f30" providerId="ADAL" clId="{DE5B90EA-8F23-459A-8886-CA8644FB5E45}" dt="2018-05-16T00:02:46.836" v="2787" actId="1076"/>
          <ac:spMkLst>
            <pc:docMk/>
            <pc:sldMk cId="1152227743" sldId="360"/>
            <ac:spMk id="5" creationId="{2CF95B1C-D5AF-4AA4-8937-6277FBB57F2E}"/>
          </ac:spMkLst>
        </pc:spChg>
        <pc:spChg chg="add mod">
          <ac:chgData name="Benjamin Celis" userId="de06cec6-6a32-48fe-a866-6838d7403f30" providerId="ADAL" clId="{DE5B90EA-8F23-459A-8886-CA8644FB5E45}" dt="2018-05-16T00:03:16.087" v="2827" actId="1076"/>
          <ac:spMkLst>
            <pc:docMk/>
            <pc:sldMk cId="1152227743" sldId="360"/>
            <ac:spMk id="6" creationId="{F68F76F8-1CCD-4C59-BDDD-4819C6B9BE49}"/>
          </ac:spMkLst>
        </pc:spChg>
        <pc:spChg chg="add mod">
          <ac:chgData name="Benjamin Celis" userId="de06cec6-6a32-48fe-a866-6838d7403f30" providerId="ADAL" clId="{DE5B90EA-8F23-459A-8886-CA8644FB5E45}" dt="2018-05-16T00:03:13.986" v="2826" actId="1076"/>
          <ac:spMkLst>
            <pc:docMk/>
            <pc:sldMk cId="1152227743" sldId="360"/>
            <ac:spMk id="7" creationId="{3AD8AE45-C820-45BD-B837-C13F85D191AE}"/>
          </ac:spMkLst>
        </pc:spChg>
        <pc:spChg chg="add mod">
          <ac:chgData name="Benjamin Celis" userId="de06cec6-6a32-48fe-a866-6838d7403f30" providerId="ADAL" clId="{DE5B90EA-8F23-459A-8886-CA8644FB5E45}" dt="2018-05-16T00:04:26.769" v="2837" actId="207"/>
          <ac:spMkLst>
            <pc:docMk/>
            <pc:sldMk cId="1152227743" sldId="360"/>
            <ac:spMk id="12" creationId="{379EEE09-2F98-480E-A309-24C887D8FF5F}"/>
          </ac:spMkLst>
        </pc:spChg>
        <pc:spChg chg="add mod">
          <ac:chgData name="Benjamin Celis" userId="de06cec6-6a32-48fe-a866-6838d7403f30" providerId="ADAL" clId="{DE5B90EA-8F23-459A-8886-CA8644FB5E45}" dt="2018-05-16T00:04:31.547" v="2839" actId="1076"/>
          <ac:spMkLst>
            <pc:docMk/>
            <pc:sldMk cId="1152227743" sldId="360"/>
            <ac:spMk id="13" creationId="{455BEACC-420E-4821-98DC-5255C2980C8C}"/>
          </ac:spMkLst>
        </pc:spChg>
        <pc:picChg chg="add mod">
          <ac:chgData name="Benjamin Celis" userId="de06cec6-6a32-48fe-a866-6838d7403f30" providerId="ADAL" clId="{DE5B90EA-8F23-459A-8886-CA8644FB5E45}" dt="2018-05-16T00:02:26.244" v="2769" actId="1076"/>
          <ac:picMkLst>
            <pc:docMk/>
            <pc:sldMk cId="1152227743" sldId="360"/>
            <ac:picMk id="4" creationId="{7847A318-497F-47AA-BA61-79D5F76723D8}"/>
          </ac:picMkLst>
        </pc:picChg>
        <pc:cxnChg chg="add del mod">
          <ac:chgData name="Benjamin Celis" userId="de06cec6-6a32-48fe-a866-6838d7403f30" providerId="ADAL" clId="{DE5B90EA-8F23-459A-8886-CA8644FB5E45}" dt="2018-05-16T00:04:16.252" v="2834" actId="478"/>
          <ac:cxnSpMkLst>
            <pc:docMk/>
            <pc:sldMk cId="1152227743" sldId="360"/>
            <ac:cxnSpMk id="9" creationId="{194CB484-E79A-4041-9EF6-D4FDF0256982}"/>
          </ac:cxnSpMkLst>
        </pc:cxnChg>
        <pc:cxnChg chg="add del mod">
          <ac:chgData name="Benjamin Celis" userId="de06cec6-6a32-48fe-a866-6838d7403f30" providerId="ADAL" clId="{DE5B90EA-8F23-459A-8886-CA8644FB5E45}" dt="2018-05-16T00:04:17.523" v="2835" actId="478"/>
          <ac:cxnSpMkLst>
            <pc:docMk/>
            <pc:sldMk cId="1152227743" sldId="360"/>
            <ac:cxnSpMk id="11" creationId="{C24ABED0-F89A-4E79-8DF7-46AB77A9F85B}"/>
          </ac:cxnSpMkLst>
        </pc:cxnChg>
      </pc:sldChg>
      <pc:sldChg chg="modSp add modNotesTx">
        <pc:chgData name="Benjamin Celis" userId="de06cec6-6a32-48fe-a866-6838d7403f30" providerId="ADAL" clId="{DE5B90EA-8F23-459A-8886-CA8644FB5E45}" dt="2018-05-18T19:02:22.878" v="3357" actId="20577"/>
        <pc:sldMkLst>
          <pc:docMk/>
          <pc:sldMk cId="622017920" sldId="361"/>
        </pc:sldMkLst>
        <pc:spChg chg="mod">
          <ac:chgData name="Benjamin Celis" userId="de06cec6-6a32-48fe-a866-6838d7403f30" providerId="ADAL" clId="{DE5B90EA-8F23-459A-8886-CA8644FB5E45}" dt="2018-05-18T18:40:32.930" v="3129" actId="313"/>
          <ac:spMkLst>
            <pc:docMk/>
            <pc:sldMk cId="622017920" sldId="361"/>
            <ac:spMk id="2" creationId="{B7A4BD49-7CF7-4917-9B3E-8C57779815AB}"/>
          </ac:spMkLst>
        </pc:spChg>
        <pc:spChg chg="mod">
          <ac:chgData name="Benjamin Celis" userId="de06cec6-6a32-48fe-a866-6838d7403f30" providerId="ADAL" clId="{DE5B90EA-8F23-459A-8886-CA8644FB5E45}" dt="2018-05-18T19:02:22.878" v="3357" actId="20577"/>
          <ac:spMkLst>
            <pc:docMk/>
            <pc:sldMk cId="622017920" sldId="361"/>
            <ac:spMk id="3" creationId="{0D6E8B14-140B-4387-93CE-246951D68F86}"/>
          </ac:spMkLst>
        </pc:spChg>
      </pc:sldChg>
      <pc:sldMasterChg chg="delSldLayout">
        <pc:chgData name="Benjamin Celis" userId="de06cec6-6a32-48fe-a866-6838d7403f30" providerId="ADAL" clId="{DE5B90EA-8F23-459A-8886-CA8644FB5E45}" dt="2018-05-10T18:14:16.997" v="2129" actId="2696"/>
        <pc:sldMasterMkLst>
          <pc:docMk/>
          <pc:sldMasterMk cId="1657499438" sldId="2147483660"/>
        </pc:sldMasterMkLst>
      </pc:sldMasterChg>
    </pc:docChg>
  </pc:docChgLst>
  <pc:docChgLst>
    <pc:chgData name="Benjamin Celis" userId="de06cec6-6a32-48fe-a866-6838d7403f30" providerId="ADAL" clId="{9C822D8E-165D-4CFC-9AB9-2106A8F3FEA7}"/>
    <pc:docChg chg="delSld modSld">
      <pc:chgData name="Benjamin Celis" userId="de06cec6-6a32-48fe-a866-6838d7403f30" providerId="ADAL" clId="{9C822D8E-165D-4CFC-9AB9-2106A8F3FEA7}" dt="2018-05-16T17:26:17.646" v="10"/>
      <pc:docMkLst>
        <pc:docMk/>
      </pc:docMkLst>
      <pc:sldChg chg="addSp delSp modSp">
        <pc:chgData name="Benjamin Celis" userId="de06cec6-6a32-48fe-a866-6838d7403f30" providerId="ADAL" clId="{9C822D8E-165D-4CFC-9AB9-2106A8F3FEA7}" dt="2018-05-16T17:26:17.646" v="10"/>
        <pc:sldMkLst>
          <pc:docMk/>
          <pc:sldMk cId="1733505885" sldId="256"/>
        </pc:sldMkLst>
        <pc:spChg chg="del mod">
          <ac:chgData name="Benjamin Celis" userId="de06cec6-6a32-48fe-a866-6838d7403f30" providerId="ADAL" clId="{9C822D8E-165D-4CFC-9AB9-2106A8F3FEA7}" dt="2018-05-16T17:26:17.646" v="10"/>
          <ac:spMkLst>
            <pc:docMk/>
            <pc:sldMk cId="1733505885" sldId="256"/>
            <ac:spMk id="3" creationId="{CFF3E2B7-D6C4-4F15-9CE3-9D043BAF0FC1}"/>
          </ac:spMkLst>
        </pc:spChg>
        <pc:spChg chg="add mod">
          <ac:chgData name="Benjamin Celis" userId="de06cec6-6a32-48fe-a866-6838d7403f30" providerId="ADAL" clId="{9C822D8E-165D-4CFC-9AB9-2106A8F3FEA7}" dt="2018-05-16T17:26:01.729" v="9"/>
          <ac:spMkLst>
            <pc:docMk/>
            <pc:sldMk cId="1733505885" sldId="256"/>
            <ac:spMk id="4" creationId="{93AAF9EE-CC7B-4FEB-ADD9-3E0AA344FAA4}"/>
          </ac:spMkLst>
        </pc:spChg>
        <pc:spChg chg="add del mod">
          <ac:chgData name="Benjamin Celis" userId="de06cec6-6a32-48fe-a866-6838d7403f30" providerId="ADAL" clId="{9C822D8E-165D-4CFC-9AB9-2106A8F3FEA7}" dt="2018-05-16T17:26:17.646" v="10"/>
          <ac:spMkLst>
            <pc:docMk/>
            <pc:sldMk cId="1733505885" sldId="256"/>
            <ac:spMk id="5" creationId="{4158335E-A205-4ACC-BE7E-17024BB4E205}"/>
          </ac:spMkLst>
        </pc:spChg>
        <pc:spChg chg="add mod">
          <ac:chgData name="Benjamin Celis" userId="de06cec6-6a32-48fe-a866-6838d7403f30" providerId="ADAL" clId="{9C822D8E-165D-4CFC-9AB9-2106A8F3FEA7}" dt="2018-05-16T17:26:17.646" v="10"/>
          <ac:spMkLst>
            <pc:docMk/>
            <pc:sldMk cId="1733505885" sldId="256"/>
            <ac:spMk id="6" creationId="{71EF35F9-DC07-4823-BDA3-A1FE7D9D128A}"/>
          </ac:spMkLst>
        </pc:spChg>
        <pc:spChg chg="add mod">
          <ac:chgData name="Benjamin Celis" userId="de06cec6-6a32-48fe-a866-6838d7403f30" providerId="ADAL" clId="{9C822D8E-165D-4CFC-9AB9-2106A8F3FEA7}" dt="2018-05-16T17:26:17.646" v="10"/>
          <ac:spMkLst>
            <pc:docMk/>
            <pc:sldMk cId="1733505885" sldId="256"/>
            <ac:spMk id="7" creationId="{1D851DD8-9602-418B-B433-F27DE29E3453}"/>
          </ac:spMkLst>
        </pc:spChg>
      </pc:sldChg>
      <pc:sldMasterChg chg="delSldLayout">
        <pc:chgData name="Benjamin Celis" userId="de06cec6-6a32-48fe-a866-6838d7403f30" providerId="ADAL" clId="{9C822D8E-165D-4CFC-9AB9-2106A8F3FEA7}" dt="2018-05-16T17:25:33.067" v="3" actId="2696"/>
        <pc:sldMasterMkLst>
          <pc:docMk/>
          <pc:sldMasterMk cId="1657499438" sldId="2147483660"/>
        </pc:sldMasterMkLst>
        <pc:sldLayoutChg chg="del">
          <pc:chgData name="Benjamin Celis" userId="de06cec6-6a32-48fe-a866-6838d7403f30" providerId="ADAL" clId="{9C822D8E-165D-4CFC-9AB9-2106A8F3FEA7}" dt="2018-05-16T17:25:33.067" v="3" actId="2696"/>
          <pc:sldLayoutMkLst>
            <pc:docMk/>
            <pc:sldMasterMk cId="1657499438" sldId="2147483660"/>
            <pc:sldLayoutMk cId="623058683" sldId="2147483690"/>
          </pc:sldLayoutMkLst>
        </pc:sldLayoutChg>
        <pc:sldLayoutChg chg="del">
          <pc:chgData name="Benjamin Celis" userId="de06cec6-6a32-48fe-a866-6838d7403f30" providerId="ADAL" clId="{9C822D8E-165D-4CFC-9AB9-2106A8F3FEA7}" dt="2018-05-16T17:25:31.846" v="1" actId="2696"/>
          <pc:sldLayoutMkLst>
            <pc:docMk/>
            <pc:sldMasterMk cId="1657499438" sldId="2147483660"/>
            <pc:sldLayoutMk cId="2956722286" sldId="214748371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263E9C-C117-46B0-A235-DBFAEDCD3B6D}"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46F2DC0B-4C41-4ED2-826A-0FB795EE8A88}">
      <dgm:prSet phldrT="[Text]" custT="1"/>
      <dgm:spPr>
        <a:solidFill>
          <a:schemeClr val="accent3"/>
        </a:solidFill>
      </dgm:spPr>
      <dgm:t>
        <a:bodyPr/>
        <a:lstStyle/>
        <a:p>
          <a:r>
            <a:rPr lang="en-US" sz="1600" dirty="0"/>
            <a:t>Configuration</a:t>
          </a:r>
          <a:r>
            <a:rPr lang="en-US" sz="2000" dirty="0"/>
            <a:t> </a:t>
          </a:r>
        </a:p>
      </dgm:t>
    </dgm:pt>
    <dgm:pt modelId="{5E0524CF-4BDB-4C02-865B-A8D229B31535}" type="parTrans" cxnId="{F57AA05B-BA03-480B-BBB5-2FE059A0359E}">
      <dgm:prSet/>
      <dgm:spPr/>
      <dgm:t>
        <a:bodyPr/>
        <a:lstStyle/>
        <a:p>
          <a:endParaRPr lang="en-US"/>
        </a:p>
      </dgm:t>
    </dgm:pt>
    <dgm:pt modelId="{C3D641EF-9D8C-49DC-A040-3D39171BAC3E}" type="sibTrans" cxnId="{F57AA05B-BA03-480B-BBB5-2FE059A0359E}">
      <dgm:prSet/>
      <dgm:spPr/>
      <dgm:t>
        <a:bodyPr/>
        <a:lstStyle/>
        <a:p>
          <a:endParaRPr lang="en-US"/>
        </a:p>
      </dgm:t>
    </dgm:pt>
    <dgm:pt modelId="{B1B46E95-1E3E-4F39-BCED-6F6DB2AF7266}">
      <dgm:prSet phldrT="[Text]"/>
      <dgm:spPr>
        <a:solidFill>
          <a:schemeClr val="accent4"/>
        </a:solidFill>
      </dgm:spPr>
      <dgm:t>
        <a:bodyPr/>
        <a:lstStyle/>
        <a:p>
          <a:r>
            <a:rPr lang="en-US" dirty="0"/>
            <a:t>Editor node</a:t>
          </a:r>
        </a:p>
      </dgm:t>
    </dgm:pt>
    <dgm:pt modelId="{083CB5AB-EA9F-448A-BC19-DD82A1BDFA99}" type="parTrans" cxnId="{EA3E749E-22E4-46AB-AF90-909CBCB10557}">
      <dgm:prSet/>
      <dgm:spPr>
        <a:ln w="57150">
          <a:headEnd type="triangle" w="med" len="med"/>
          <a:tailEnd type="triangle" w="med" len="med"/>
        </a:ln>
      </dgm:spPr>
      <dgm:t>
        <a:bodyPr/>
        <a:lstStyle/>
        <a:p>
          <a:endParaRPr lang="en-US" dirty="0"/>
        </a:p>
      </dgm:t>
    </dgm:pt>
    <dgm:pt modelId="{880BB1C6-C339-45EA-A94D-B392756AA54D}" type="sibTrans" cxnId="{EA3E749E-22E4-46AB-AF90-909CBCB10557}">
      <dgm:prSet/>
      <dgm:spPr/>
      <dgm:t>
        <a:bodyPr/>
        <a:lstStyle/>
        <a:p>
          <a:endParaRPr lang="en-US"/>
        </a:p>
      </dgm:t>
    </dgm:pt>
    <dgm:pt modelId="{BE28D08F-D798-48B7-8D61-9CB70080103E}">
      <dgm:prSet phldrT="[Text]"/>
      <dgm:spPr/>
      <dgm:t>
        <a:bodyPr/>
        <a:lstStyle/>
        <a:p>
          <a:r>
            <a:rPr lang="en-US" dirty="0"/>
            <a:t>Runtime</a:t>
          </a:r>
        </a:p>
      </dgm:t>
    </dgm:pt>
    <dgm:pt modelId="{5B7159A1-5198-40A4-AF90-17341B07FDF2}" type="parTrans" cxnId="{B8417205-5A4F-4E32-BA74-41A37D61FBDA}">
      <dgm:prSet/>
      <dgm:spPr>
        <a:ln w="57150">
          <a:tailEnd type="triangle" w="lg" len="med"/>
        </a:ln>
      </dgm:spPr>
      <dgm:t>
        <a:bodyPr/>
        <a:lstStyle/>
        <a:p>
          <a:endParaRPr lang="en-US" dirty="0"/>
        </a:p>
      </dgm:t>
    </dgm:pt>
    <dgm:pt modelId="{1C2A65A7-084C-46A2-AB6D-3DA09AE5F7CD}" type="sibTrans" cxnId="{B8417205-5A4F-4E32-BA74-41A37D61FBDA}">
      <dgm:prSet/>
      <dgm:spPr/>
      <dgm:t>
        <a:bodyPr/>
        <a:lstStyle/>
        <a:p>
          <a:endParaRPr lang="en-US"/>
        </a:p>
      </dgm:t>
    </dgm:pt>
    <dgm:pt modelId="{F5600235-8279-4F5F-9F5D-0339AFCA4C16}" type="pres">
      <dgm:prSet presAssocID="{77263E9C-C117-46B0-A235-DBFAEDCD3B6D}" presName="cycle" presStyleCnt="0">
        <dgm:presLayoutVars>
          <dgm:chMax val="1"/>
          <dgm:dir/>
          <dgm:animLvl val="ctr"/>
          <dgm:resizeHandles val="exact"/>
        </dgm:presLayoutVars>
      </dgm:prSet>
      <dgm:spPr/>
    </dgm:pt>
    <dgm:pt modelId="{94C370E4-8CE5-4D56-B849-75B12DE2CFF1}" type="pres">
      <dgm:prSet presAssocID="{46F2DC0B-4C41-4ED2-826A-0FB795EE8A88}" presName="centerShape" presStyleLbl="node0" presStyleIdx="0" presStyleCnt="1" custScaleX="135390" custScaleY="135064"/>
      <dgm:spPr/>
    </dgm:pt>
    <dgm:pt modelId="{0166608B-E1DA-4757-93A8-52DD79A8ABC4}" type="pres">
      <dgm:prSet presAssocID="{083CB5AB-EA9F-448A-BC19-DD82A1BDFA99}" presName="Name9" presStyleLbl="parChTrans1D2" presStyleIdx="0" presStyleCnt="2"/>
      <dgm:spPr/>
    </dgm:pt>
    <dgm:pt modelId="{BFCF463E-2D40-4443-8000-8FA8D0AAB634}" type="pres">
      <dgm:prSet presAssocID="{083CB5AB-EA9F-448A-BC19-DD82A1BDFA99}" presName="connTx" presStyleLbl="parChTrans1D2" presStyleIdx="0" presStyleCnt="2"/>
      <dgm:spPr/>
    </dgm:pt>
    <dgm:pt modelId="{D3C16A07-A1C9-4E4C-8052-AA74CDFB24BA}" type="pres">
      <dgm:prSet presAssocID="{B1B46E95-1E3E-4F39-BCED-6F6DB2AF7266}" presName="node" presStyleLbl="node1" presStyleIdx="0" presStyleCnt="2" custRadScaleRad="122402" custRadScaleInc="-56789">
        <dgm:presLayoutVars>
          <dgm:bulletEnabled val="1"/>
        </dgm:presLayoutVars>
      </dgm:prSet>
      <dgm:spPr/>
    </dgm:pt>
    <dgm:pt modelId="{BBE51696-74B1-4187-ACB5-946F0A10CE4E}" type="pres">
      <dgm:prSet presAssocID="{5B7159A1-5198-40A4-AF90-17341B07FDF2}" presName="Name9" presStyleLbl="parChTrans1D2" presStyleIdx="1" presStyleCnt="2"/>
      <dgm:spPr/>
    </dgm:pt>
    <dgm:pt modelId="{83FFEC2C-C02C-4CBE-8762-D3D46ADAE473}" type="pres">
      <dgm:prSet presAssocID="{5B7159A1-5198-40A4-AF90-17341B07FDF2}" presName="connTx" presStyleLbl="parChTrans1D2" presStyleIdx="1" presStyleCnt="2"/>
      <dgm:spPr/>
    </dgm:pt>
    <dgm:pt modelId="{457D17E5-CE98-4172-B3C8-B66DBCB6D706}" type="pres">
      <dgm:prSet presAssocID="{BE28D08F-D798-48B7-8D61-9CB70080103E}" presName="node" presStyleLbl="node1" presStyleIdx="1" presStyleCnt="2" custRadScaleRad="118638" custRadScaleInc="-144857">
        <dgm:presLayoutVars>
          <dgm:bulletEnabled val="1"/>
        </dgm:presLayoutVars>
      </dgm:prSet>
      <dgm:spPr/>
    </dgm:pt>
  </dgm:ptLst>
  <dgm:cxnLst>
    <dgm:cxn modelId="{B8417205-5A4F-4E32-BA74-41A37D61FBDA}" srcId="{46F2DC0B-4C41-4ED2-826A-0FB795EE8A88}" destId="{BE28D08F-D798-48B7-8D61-9CB70080103E}" srcOrd="1" destOrd="0" parTransId="{5B7159A1-5198-40A4-AF90-17341B07FDF2}" sibTransId="{1C2A65A7-084C-46A2-AB6D-3DA09AE5F7CD}"/>
    <dgm:cxn modelId="{33B8530B-48C5-47CE-BAE8-3CAA173FDA34}" type="presOf" srcId="{B1B46E95-1E3E-4F39-BCED-6F6DB2AF7266}" destId="{D3C16A07-A1C9-4E4C-8052-AA74CDFB24BA}" srcOrd="0" destOrd="0" presId="urn:microsoft.com/office/officeart/2005/8/layout/radial1"/>
    <dgm:cxn modelId="{BD1BEB0D-4183-4088-B5F4-4562BF5A3634}" type="presOf" srcId="{46F2DC0B-4C41-4ED2-826A-0FB795EE8A88}" destId="{94C370E4-8CE5-4D56-B849-75B12DE2CFF1}" srcOrd="0" destOrd="0" presId="urn:microsoft.com/office/officeart/2005/8/layout/radial1"/>
    <dgm:cxn modelId="{A62ECC14-1C60-4F9B-B079-A53CA84E5E8E}" type="presOf" srcId="{5B7159A1-5198-40A4-AF90-17341B07FDF2}" destId="{BBE51696-74B1-4187-ACB5-946F0A10CE4E}" srcOrd="0" destOrd="0" presId="urn:microsoft.com/office/officeart/2005/8/layout/radial1"/>
    <dgm:cxn modelId="{531B7326-387B-40FE-93A6-34982466DC09}" type="presOf" srcId="{BE28D08F-D798-48B7-8D61-9CB70080103E}" destId="{457D17E5-CE98-4172-B3C8-B66DBCB6D706}" srcOrd="0" destOrd="0" presId="urn:microsoft.com/office/officeart/2005/8/layout/radial1"/>
    <dgm:cxn modelId="{C2D46E3C-B9F2-47FB-85A6-0FF897AE72C9}" type="presOf" srcId="{083CB5AB-EA9F-448A-BC19-DD82A1BDFA99}" destId="{0166608B-E1DA-4757-93A8-52DD79A8ABC4}" srcOrd="0" destOrd="0" presId="urn:microsoft.com/office/officeart/2005/8/layout/radial1"/>
    <dgm:cxn modelId="{F57AA05B-BA03-480B-BBB5-2FE059A0359E}" srcId="{77263E9C-C117-46B0-A235-DBFAEDCD3B6D}" destId="{46F2DC0B-4C41-4ED2-826A-0FB795EE8A88}" srcOrd="0" destOrd="0" parTransId="{5E0524CF-4BDB-4C02-865B-A8D229B31535}" sibTransId="{C3D641EF-9D8C-49DC-A040-3D39171BAC3E}"/>
    <dgm:cxn modelId="{9689756B-FF93-494A-A2E2-BB9719B49DCE}" type="presOf" srcId="{083CB5AB-EA9F-448A-BC19-DD82A1BDFA99}" destId="{BFCF463E-2D40-4443-8000-8FA8D0AAB634}" srcOrd="1" destOrd="0" presId="urn:microsoft.com/office/officeart/2005/8/layout/radial1"/>
    <dgm:cxn modelId="{90933A98-6804-4ECC-B9D6-FD6F99950C21}" type="presOf" srcId="{5B7159A1-5198-40A4-AF90-17341B07FDF2}" destId="{83FFEC2C-C02C-4CBE-8762-D3D46ADAE473}" srcOrd="1" destOrd="0" presId="urn:microsoft.com/office/officeart/2005/8/layout/radial1"/>
    <dgm:cxn modelId="{EA3E749E-22E4-46AB-AF90-909CBCB10557}" srcId="{46F2DC0B-4C41-4ED2-826A-0FB795EE8A88}" destId="{B1B46E95-1E3E-4F39-BCED-6F6DB2AF7266}" srcOrd="0" destOrd="0" parTransId="{083CB5AB-EA9F-448A-BC19-DD82A1BDFA99}" sibTransId="{880BB1C6-C339-45EA-A94D-B392756AA54D}"/>
    <dgm:cxn modelId="{1C3D89F4-1245-4BB6-B107-16296FAB5465}" type="presOf" srcId="{77263E9C-C117-46B0-A235-DBFAEDCD3B6D}" destId="{F5600235-8279-4F5F-9F5D-0339AFCA4C16}" srcOrd="0" destOrd="0" presId="urn:microsoft.com/office/officeart/2005/8/layout/radial1"/>
    <dgm:cxn modelId="{8C8F7B7A-F363-47A4-BC03-EEADC7D6B072}" type="presParOf" srcId="{F5600235-8279-4F5F-9F5D-0339AFCA4C16}" destId="{94C370E4-8CE5-4D56-B849-75B12DE2CFF1}" srcOrd="0" destOrd="0" presId="urn:microsoft.com/office/officeart/2005/8/layout/radial1"/>
    <dgm:cxn modelId="{C151C41B-7A87-429C-9F1C-24017AD8F1CF}" type="presParOf" srcId="{F5600235-8279-4F5F-9F5D-0339AFCA4C16}" destId="{0166608B-E1DA-4757-93A8-52DD79A8ABC4}" srcOrd="1" destOrd="0" presId="urn:microsoft.com/office/officeart/2005/8/layout/radial1"/>
    <dgm:cxn modelId="{F1642E37-D81F-494D-A107-7CC8E492CE69}" type="presParOf" srcId="{0166608B-E1DA-4757-93A8-52DD79A8ABC4}" destId="{BFCF463E-2D40-4443-8000-8FA8D0AAB634}" srcOrd="0" destOrd="0" presId="urn:microsoft.com/office/officeart/2005/8/layout/radial1"/>
    <dgm:cxn modelId="{58780835-E726-420F-9014-EAEE06688D0C}" type="presParOf" srcId="{F5600235-8279-4F5F-9F5D-0339AFCA4C16}" destId="{D3C16A07-A1C9-4E4C-8052-AA74CDFB24BA}" srcOrd="2" destOrd="0" presId="urn:microsoft.com/office/officeart/2005/8/layout/radial1"/>
    <dgm:cxn modelId="{D02AEC26-CAE8-4790-9E50-812E542D3223}" type="presParOf" srcId="{F5600235-8279-4F5F-9F5D-0339AFCA4C16}" destId="{BBE51696-74B1-4187-ACB5-946F0A10CE4E}" srcOrd="3" destOrd="0" presId="urn:microsoft.com/office/officeart/2005/8/layout/radial1"/>
    <dgm:cxn modelId="{59F939E2-028B-4D32-AF8C-32603EA31525}" type="presParOf" srcId="{BBE51696-74B1-4187-ACB5-946F0A10CE4E}" destId="{83FFEC2C-C02C-4CBE-8762-D3D46ADAE473}" srcOrd="0" destOrd="0" presId="urn:microsoft.com/office/officeart/2005/8/layout/radial1"/>
    <dgm:cxn modelId="{EA37FC7D-FE75-4109-8E4C-63F1B508D295}" type="presParOf" srcId="{F5600235-8279-4F5F-9F5D-0339AFCA4C16}" destId="{457D17E5-CE98-4172-B3C8-B66DBCB6D706}" srcOrd="4"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263E9C-C117-46B0-A235-DBFAEDCD3B6D}"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46F2DC0B-4C41-4ED2-826A-0FB795EE8A88}">
      <dgm:prSet phldrT="[Text]" custT="1"/>
      <dgm:spPr>
        <a:solidFill>
          <a:schemeClr val="accent3"/>
        </a:solidFill>
      </dgm:spPr>
      <dgm:t>
        <a:bodyPr/>
        <a:lstStyle/>
        <a:p>
          <a:r>
            <a:rPr lang="en-US" sz="1600" dirty="0"/>
            <a:t>Configuration </a:t>
          </a:r>
        </a:p>
      </dgm:t>
    </dgm:pt>
    <dgm:pt modelId="{5E0524CF-4BDB-4C02-865B-A8D229B31535}" type="parTrans" cxnId="{F57AA05B-BA03-480B-BBB5-2FE059A0359E}">
      <dgm:prSet/>
      <dgm:spPr/>
      <dgm:t>
        <a:bodyPr/>
        <a:lstStyle/>
        <a:p>
          <a:endParaRPr lang="en-US"/>
        </a:p>
      </dgm:t>
    </dgm:pt>
    <dgm:pt modelId="{C3D641EF-9D8C-49DC-A040-3D39171BAC3E}" type="sibTrans" cxnId="{F57AA05B-BA03-480B-BBB5-2FE059A0359E}">
      <dgm:prSet/>
      <dgm:spPr/>
      <dgm:t>
        <a:bodyPr/>
        <a:lstStyle/>
        <a:p>
          <a:endParaRPr lang="en-US"/>
        </a:p>
      </dgm:t>
    </dgm:pt>
    <dgm:pt modelId="{B1B46E95-1E3E-4F39-BCED-6F6DB2AF7266}">
      <dgm:prSet phldrT="[Text]"/>
      <dgm:spPr>
        <a:solidFill>
          <a:schemeClr val="accent4"/>
        </a:solidFill>
      </dgm:spPr>
      <dgm:t>
        <a:bodyPr/>
        <a:lstStyle/>
        <a:p>
          <a:r>
            <a:rPr lang="en-US" dirty="0"/>
            <a:t>Editor node</a:t>
          </a:r>
        </a:p>
      </dgm:t>
    </dgm:pt>
    <dgm:pt modelId="{083CB5AB-EA9F-448A-BC19-DD82A1BDFA99}" type="parTrans" cxnId="{EA3E749E-22E4-46AB-AF90-909CBCB10557}">
      <dgm:prSet/>
      <dgm:spPr>
        <a:ln w="57150">
          <a:headEnd type="triangle" w="med" len="med"/>
          <a:tailEnd type="triangle" w="med" len="med"/>
        </a:ln>
      </dgm:spPr>
      <dgm:t>
        <a:bodyPr/>
        <a:lstStyle/>
        <a:p>
          <a:endParaRPr lang="en-US" dirty="0"/>
        </a:p>
      </dgm:t>
    </dgm:pt>
    <dgm:pt modelId="{880BB1C6-C339-45EA-A94D-B392756AA54D}" type="sibTrans" cxnId="{EA3E749E-22E4-46AB-AF90-909CBCB10557}">
      <dgm:prSet/>
      <dgm:spPr/>
      <dgm:t>
        <a:bodyPr/>
        <a:lstStyle/>
        <a:p>
          <a:endParaRPr lang="en-US"/>
        </a:p>
      </dgm:t>
    </dgm:pt>
    <dgm:pt modelId="{BE28D08F-D798-48B7-8D61-9CB70080103E}">
      <dgm:prSet phldrT="[Text]"/>
      <dgm:spPr/>
      <dgm:t>
        <a:bodyPr/>
        <a:lstStyle/>
        <a:p>
          <a:r>
            <a:rPr lang="en-US" dirty="0"/>
            <a:t>Runtime</a:t>
          </a:r>
        </a:p>
      </dgm:t>
    </dgm:pt>
    <dgm:pt modelId="{5B7159A1-5198-40A4-AF90-17341B07FDF2}" type="parTrans" cxnId="{B8417205-5A4F-4E32-BA74-41A37D61FBDA}">
      <dgm:prSet/>
      <dgm:spPr>
        <a:ln w="57150">
          <a:tailEnd type="triangle" w="lg" len="med"/>
        </a:ln>
      </dgm:spPr>
      <dgm:t>
        <a:bodyPr/>
        <a:lstStyle/>
        <a:p>
          <a:endParaRPr lang="en-US" dirty="0"/>
        </a:p>
      </dgm:t>
    </dgm:pt>
    <dgm:pt modelId="{1C2A65A7-084C-46A2-AB6D-3DA09AE5F7CD}" type="sibTrans" cxnId="{B8417205-5A4F-4E32-BA74-41A37D61FBDA}">
      <dgm:prSet/>
      <dgm:spPr/>
      <dgm:t>
        <a:bodyPr/>
        <a:lstStyle/>
        <a:p>
          <a:endParaRPr lang="en-US"/>
        </a:p>
      </dgm:t>
    </dgm:pt>
    <dgm:pt modelId="{F5600235-8279-4F5F-9F5D-0339AFCA4C16}" type="pres">
      <dgm:prSet presAssocID="{77263E9C-C117-46B0-A235-DBFAEDCD3B6D}" presName="cycle" presStyleCnt="0">
        <dgm:presLayoutVars>
          <dgm:chMax val="1"/>
          <dgm:dir/>
          <dgm:animLvl val="ctr"/>
          <dgm:resizeHandles val="exact"/>
        </dgm:presLayoutVars>
      </dgm:prSet>
      <dgm:spPr/>
    </dgm:pt>
    <dgm:pt modelId="{94C370E4-8CE5-4D56-B849-75B12DE2CFF1}" type="pres">
      <dgm:prSet presAssocID="{46F2DC0B-4C41-4ED2-826A-0FB795EE8A88}" presName="centerShape" presStyleLbl="node0" presStyleIdx="0" presStyleCnt="1" custScaleX="135390" custScaleY="135064"/>
      <dgm:spPr/>
    </dgm:pt>
    <dgm:pt modelId="{0166608B-E1DA-4757-93A8-52DD79A8ABC4}" type="pres">
      <dgm:prSet presAssocID="{083CB5AB-EA9F-448A-BC19-DD82A1BDFA99}" presName="Name9" presStyleLbl="parChTrans1D2" presStyleIdx="0" presStyleCnt="2"/>
      <dgm:spPr/>
    </dgm:pt>
    <dgm:pt modelId="{BFCF463E-2D40-4443-8000-8FA8D0AAB634}" type="pres">
      <dgm:prSet presAssocID="{083CB5AB-EA9F-448A-BC19-DD82A1BDFA99}" presName="connTx" presStyleLbl="parChTrans1D2" presStyleIdx="0" presStyleCnt="2"/>
      <dgm:spPr/>
    </dgm:pt>
    <dgm:pt modelId="{D3C16A07-A1C9-4E4C-8052-AA74CDFB24BA}" type="pres">
      <dgm:prSet presAssocID="{B1B46E95-1E3E-4F39-BCED-6F6DB2AF7266}" presName="node" presStyleLbl="node1" presStyleIdx="0" presStyleCnt="2" custRadScaleRad="122402" custRadScaleInc="-56789">
        <dgm:presLayoutVars>
          <dgm:bulletEnabled val="1"/>
        </dgm:presLayoutVars>
      </dgm:prSet>
      <dgm:spPr/>
    </dgm:pt>
    <dgm:pt modelId="{BBE51696-74B1-4187-ACB5-946F0A10CE4E}" type="pres">
      <dgm:prSet presAssocID="{5B7159A1-5198-40A4-AF90-17341B07FDF2}" presName="Name9" presStyleLbl="parChTrans1D2" presStyleIdx="1" presStyleCnt="2"/>
      <dgm:spPr/>
    </dgm:pt>
    <dgm:pt modelId="{83FFEC2C-C02C-4CBE-8762-D3D46ADAE473}" type="pres">
      <dgm:prSet presAssocID="{5B7159A1-5198-40A4-AF90-17341B07FDF2}" presName="connTx" presStyleLbl="parChTrans1D2" presStyleIdx="1" presStyleCnt="2"/>
      <dgm:spPr/>
    </dgm:pt>
    <dgm:pt modelId="{457D17E5-CE98-4172-B3C8-B66DBCB6D706}" type="pres">
      <dgm:prSet presAssocID="{BE28D08F-D798-48B7-8D61-9CB70080103E}" presName="node" presStyleLbl="node1" presStyleIdx="1" presStyleCnt="2" custRadScaleRad="118638" custRadScaleInc="-144857">
        <dgm:presLayoutVars>
          <dgm:bulletEnabled val="1"/>
        </dgm:presLayoutVars>
      </dgm:prSet>
      <dgm:spPr/>
    </dgm:pt>
  </dgm:ptLst>
  <dgm:cxnLst>
    <dgm:cxn modelId="{B8417205-5A4F-4E32-BA74-41A37D61FBDA}" srcId="{46F2DC0B-4C41-4ED2-826A-0FB795EE8A88}" destId="{BE28D08F-D798-48B7-8D61-9CB70080103E}" srcOrd="1" destOrd="0" parTransId="{5B7159A1-5198-40A4-AF90-17341B07FDF2}" sibTransId="{1C2A65A7-084C-46A2-AB6D-3DA09AE5F7CD}"/>
    <dgm:cxn modelId="{33B8530B-48C5-47CE-BAE8-3CAA173FDA34}" type="presOf" srcId="{B1B46E95-1E3E-4F39-BCED-6F6DB2AF7266}" destId="{D3C16A07-A1C9-4E4C-8052-AA74CDFB24BA}" srcOrd="0" destOrd="0" presId="urn:microsoft.com/office/officeart/2005/8/layout/radial1"/>
    <dgm:cxn modelId="{BD1BEB0D-4183-4088-B5F4-4562BF5A3634}" type="presOf" srcId="{46F2DC0B-4C41-4ED2-826A-0FB795EE8A88}" destId="{94C370E4-8CE5-4D56-B849-75B12DE2CFF1}" srcOrd="0" destOrd="0" presId="urn:microsoft.com/office/officeart/2005/8/layout/radial1"/>
    <dgm:cxn modelId="{A62ECC14-1C60-4F9B-B079-A53CA84E5E8E}" type="presOf" srcId="{5B7159A1-5198-40A4-AF90-17341B07FDF2}" destId="{BBE51696-74B1-4187-ACB5-946F0A10CE4E}" srcOrd="0" destOrd="0" presId="urn:microsoft.com/office/officeart/2005/8/layout/radial1"/>
    <dgm:cxn modelId="{531B7326-387B-40FE-93A6-34982466DC09}" type="presOf" srcId="{BE28D08F-D798-48B7-8D61-9CB70080103E}" destId="{457D17E5-CE98-4172-B3C8-B66DBCB6D706}" srcOrd="0" destOrd="0" presId="urn:microsoft.com/office/officeart/2005/8/layout/radial1"/>
    <dgm:cxn modelId="{C2D46E3C-B9F2-47FB-85A6-0FF897AE72C9}" type="presOf" srcId="{083CB5AB-EA9F-448A-BC19-DD82A1BDFA99}" destId="{0166608B-E1DA-4757-93A8-52DD79A8ABC4}" srcOrd="0" destOrd="0" presId="urn:microsoft.com/office/officeart/2005/8/layout/radial1"/>
    <dgm:cxn modelId="{F57AA05B-BA03-480B-BBB5-2FE059A0359E}" srcId="{77263E9C-C117-46B0-A235-DBFAEDCD3B6D}" destId="{46F2DC0B-4C41-4ED2-826A-0FB795EE8A88}" srcOrd="0" destOrd="0" parTransId="{5E0524CF-4BDB-4C02-865B-A8D229B31535}" sibTransId="{C3D641EF-9D8C-49DC-A040-3D39171BAC3E}"/>
    <dgm:cxn modelId="{9689756B-FF93-494A-A2E2-BB9719B49DCE}" type="presOf" srcId="{083CB5AB-EA9F-448A-BC19-DD82A1BDFA99}" destId="{BFCF463E-2D40-4443-8000-8FA8D0AAB634}" srcOrd="1" destOrd="0" presId="urn:microsoft.com/office/officeart/2005/8/layout/radial1"/>
    <dgm:cxn modelId="{90933A98-6804-4ECC-B9D6-FD6F99950C21}" type="presOf" srcId="{5B7159A1-5198-40A4-AF90-17341B07FDF2}" destId="{83FFEC2C-C02C-4CBE-8762-D3D46ADAE473}" srcOrd="1" destOrd="0" presId="urn:microsoft.com/office/officeart/2005/8/layout/radial1"/>
    <dgm:cxn modelId="{EA3E749E-22E4-46AB-AF90-909CBCB10557}" srcId="{46F2DC0B-4C41-4ED2-826A-0FB795EE8A88}" destId="{B1B46E95-1E3E-4F39-BCED-6F6DB2AF7266}" srcOrd="0" destOrd="0" parTransId="{083CB5AB-EA9F-448A-BC19-DD82A1BDFA99}" sibTransId="{880BB1C6-C339-45EA-A94D-B392756AA54D}"/>
    <dgm:cxn modelId="{1C3D89F4-1245-4BB6-B107-16296FAB5465}" type="presOf" srcId="{77263E9C-C117-46B0-A235-DBFAEDCD3B6D}" destId="{F5600235-8279-4F5F-9F5D-0339AFCA4C16}" srcOrd="0" destOrd="0" presId="urn:microsoft.com/office/officeart/2005/8/layout/radial1"/>
    <dgm:cxn modelId="{8C8F7B7A-F363-47A4-BC03-EEADC7D6B072}" type="presParOf" srcId="{F5600235-8279-4F5F-9F5D-0339AFCA4C16}" destId="{94C370E4-8CE5-4D56-B849-75B12DE2CFF1}" srcOrd="0" destOrd="0" presId="urn:microsoft.com/office/officeart/2005/8/layout/radial1"/>
    <dgm:cxn modelId="{C151C41B-7A87-429C-9F1C-24017AD8F1CF}" type="presParOf" srcId="{F5600235-8279-4F5F-9F5D-0339AFCA4C16}" destId="{0166608B-E1DA-4757-93A8-52DD79A8ABC4}" srcOrd="1" destOrd="0" presId="urn:microsoft.com/office/officeart/2005/8/layout/radial1"/>
    <dgm:cxn modelId="{F1642E37-D81F-494D-A107-7CC8E492CE69}" type="presParOf" srcId="{0166608B-E1DA-4757-93A8-52DD79A8ABC4}" destId="{BFCF463E-2D40-4443-8000-8FA8D0AAB634}" srcOrd="0" destOrd="0" presId="urn:microsoft.com/office/officeart/2005/8/layout/radial1"/>
    <dgm:cxn modelId="{58780835-E726-420F-9014-EAEE06688D0C}" type="presParOf" srcId="{F5600235-8279-4F5F-9F5D-0339AFCA4C16}" destId="{D3C16A07-A1C9-4E4C-8052-AA74CDFB24BA}" srcOrd="2" destOrd="0" presId="urn:microsoft.com/office/officeart/2005/8/layout/radial1"/>
    <dgm:cxn modelId="{D02AEC26-CAE8-4790-9E50-812E542D3223}" type="presParOf" srcId="{F5600235-8279-4F5F-9F5D-0339AFCA4C16}" destId="{BBE51696-74B1-4187-ACB5-946F0A10CE4E}" srcOrd="3" destOrd="0" presId="urn:microsoft.com/office/officeart/2005/8/layout/radial1"/>
    <dgm:cxn modelId="{59F939E2-028B-4D32-AF8C-32603EA31525}" type="presParOf" srcId="{BBE51696-74B1-4187-ACB5-946F0A10CE4E}" destId="{83FFEC2C-C02C-4CBE-8762-D3D46ADAE473}" srcOrd="0" destOrd="0" presId="urn:microsoft.com/office/officeart/2005/8/layout/radial1"/>
    <dgm:cxn modelId="{EA37FC7D-FE75-4109-8E4C-63F1B508D295}" type="presParOf" srcId="{F5600235-8279-4F5F-9F5D-0339AFCA4C16}" destId="{457D17E5-CE98-4172-B3C8-B66DBCB6D706}" srcOrd="4"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370E4-8CE5-4D56-B849-75B12DE2CFF1}">
      <dsp:nvSpPr>
        <dsp:cNvPr id="0" name=""/>
        <dsp:cNvSpPr/>
      </dsp:nvSpPr>
      <dsp:spPr>
        <a:xfrm>
          <a:off x="1718363" y="1626521"/>
          <a:ext cx="1952306" cy="1947605"/>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Configuration</a:t>
          </a:r>
          <a:r>
            <a:rPr lang="en-US" sz="2000" kern="1200" dirty="0"/>
            <a:t> </a:t>
          </a:r>
        </a:p>
      </dsp:txBody>
      <dsp:txXfrm>
        <a:off x="2004272" y="1911741"/>
        <a:ext cx="1380488" cy="1377165"/>
      </dsp:txXfrm>
    </dsp:sp>
    <dsp:sp modelId="{0166608B-E1DA-4757-93A8-52DD79A8ABC4}">
      <dsp:nvSpPr>
        <dsp:cNvPr id="0" name=""/>
        <dsp:cNvSpPr/>
      </dsp:nvSpPr>
      <dsp:spPr>
        <a:xfrm rot="13133394">
          <a:off x="1403118" y="1776039"/>
          <a:ext cx="598674" cy="48164"/>
        </a:xfrm>
        <a:custGeom>
          <a:avLst/>
          <a:gdLst/>
          <a:ahLst/>
          <a:cxnLst/>
          <a:rect l="0" t="0" r="0" b="0"/>
          <a:pathLst>
            <a:path>
              <a:moveTo>
                <a:pt x="0" y="24082"/>
              </a:moveTo>
              <a:lnTo>
                <a:pt x="598674" y="24082"/>
              </a:lnTo>
            </a:path>
          </a:pathLst>
        </a:custGeom>
        <a:noFill/>
        <a:ln w="57150" cap="flat" cmpd="sng" algn="ctr">
          <a:solidFill>
            <a:scrgbClr r="0" g="0" b="0"/>
          </a:solidFill>
          <a:prstDash val="solid"/>
          <a:miter lim="800000"/>
          <a:headEnd type="triangl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rot="10800000">
        <a:off x="1687489" y="1785154"/>
        <a:ext cx="29933" cy="29933"/>
      </dsp:txXfrm>
    </dsp:sp>
    <dsp:sp modelId="{D3C16A07-A1C9-4E4C-8052-AA74CDFB24BA}">
      <dsp:nvSpPr>
        <dsp:cNvPr id="0" name=""/>
        <dsp:cNvSpPr/>
      </dsp:nvSpPr>
      <dsp:spPr>
        <a:xfrm>
          <a:off x="187283" y="438537"/>
          <a:ext cx="1441987" cy="1441987"/>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Editor node</a:t>
          </a:r>
        </a:p>
      </dsp:txBody>
      <dsp:txXfrm>
        <a:off x="398457" y="649711"/>
        <a:ext cx="1019639" cy="1019639"/>
      </dsp:txXfrm>
    </dsp:sp>
    <dsp:sp modelId="{BBE51696-74B1-4187-ACB5-946F0A10CE4E}">
      <dsp:nvSpPr>
        <dsp:cNvPr id="0" name=""/>
        <dsp:cNvSpPr/>
      </dsp:nvSpPr>
      <dsp:spPr>
        <a:xfrm rot="19177722">
          <a:off x="3374570" y="1773534"/>
          <a:ext cx="528164" cy="48164"/>
        </a:xfrm>
        <a:custGeom>
          <a:avLst/>
          <a:gdLst/>
          <a:ahLst/>
          <a:cxnLst/>
          <a:rect l="0" t="0" r="0" b="0"/>
          <a:pathLst>
            <a:path>
              <a:moveTo>
                <a:pt x="0" y="24082"/>
              </a:moveTo>
              <a:lnTo>
                <a:pt x="528164" y="24082"/>
              </a:lnTo>
            </a:path>
          </a:pathLst>
        </a:custGeom>
        <a:noFill/>
        <a:ln w="57150" cap="flat" cmpd="sng" algn="ctr">
          <a:solidFill>
            <a:scrgbClr r="0" g="0" b="0"/>
          </a:solidFill>
          <a:prstDash val="solid"/>
          <a:miter lim="800000"/>
          <a:tailEnd type="triangle" w="lg"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625448" y="1784412"/>
        <a:ext cx="26408" cy="26408"/>
      </dsp:txXfrm>
    </dsp:sp>
    <dsp:sp modelId="{457D17E5-CE98-4172-B3C8-B66DBCB6D706}">
      <dsp:nvSpPr>
        <dsp:cNvPr id="0" name=""/>
        <dsp:cNvSpPr/>
      </dsp:nvSpPr>
      <dsp:spPr>
        <a:xfrm>
          <a:off x="3668151" y="438551"/>
          <a:ext cx="1441987" cy="14419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Runtime</a:t>
          </a:r>
        </a:p>
      </dsp:txBody>
      <dsp:txXfrm>
        <a:off x="3879325" y="649725"/>
        <a:ext cx="1019639" cy="10196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370E4-8CE5-4D56-B849-75B12DE2CFF1}">
      <dsp:nvSpPr>
        <dsp:cNvPr id="0" name=""/>
        <dsp:cNvSpPr/>
      </dsp:nvSpPr>
      <dsp:spPr>
        <a:xfrm>
          <a:off x="1718363" y="1626521"/>
          <a:ext cx="1952306" cy="1947605"/>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Configuration </a:t>
          </a:r>
        </a:p>
      </dsp:txBody>
      <dsp:txXfrm>
        <a:off x="2004272" y="1911741"/>
        <a:ext cx="1380488" cy="1377165"/>
      </dsp:txXfrm>
    </dsp:sp>
    <dsp:sp modelId="{0166608B-E1DA-4757-93A8-52DD79A8ABC4}">
      <dsp:nvSpPr>
        <dsp:cNvPr id="0" name=""/>
        <dsp:cNvSpPr/>
      </dsp:nvSpPr>
      <dsp:spPr>
        <a:xfrm rot="13133394">
          <a:off x="1403118" y="1776039"/>
          <a:ext cx="598674" cy="48164"/>
        </a:xfrm>
        <a:custGeom>
          <a:avLst/>
          <a:gdLst/>
          <a:ahLst/>
          <a:cxnLst/>
          <a:rect l="0" t="0" r="0" b="0"/>
          <a:pathLst>
            <a:path>
              <a:moveTo>
                <a:pt x="0" y="24082"/>
              </a:moveTo>
              <a:lnTo>
                <a:pt x="598674" y="24082"/>
              </a:lnTo>
            </a:path>
          </a:pathLst>
        </a:custGeom>
        <a:noFill/>
        <a:ln w="57150" cap="flat" cmpd="sng" algn="ctr">
          <a:solidFill>
            <a:scrgbClr r="0" g="0" b="0"/>
          </a:solidFill>
          <a:prstDash val="solid"/>
          <a:miter lim="800000"/>
          <a:headEnd type="triangl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rot="10800000">
        <a:off x="1687489" y="1785154"/>
        <a:ext cx="29933" cy="29933"/>
      </dsp:txXfrm>
    </dsp:sp>
    <dsp:sp modelId="{D3C16A07-A1C9-4E4C-8052-AA74CDFB24BA}">
      <dsp:nvSpPr>
        <dsp:cNvPr id="0" name=""/>
        <dsp:cNvSpPr/>
      </dsp:nvSpPr>
      <dsp:spPr>
        <a:xfrm>
          <a:off x="187283" y="438537"/>
          <a:ext cx="1441987" cy="1441987"/>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Editor node</a:t>
          </a:r>
        </a:p>
      </dsp:txBody>
      <dsp:txXfrm>
        <a:off x="398457" y="649711"/>
        <a:ext cx="1019639" cy="1019639"/>
      </dsp:txXfrm>
    </dsp:sp>
    <dsp:sp modelId="{BBE51696-74B1-4187-ACB5-946F0A10CE4E}">
      <dsp:nvSpPr>
        <dsp:cNvPr id="0" name=""/>
        <dsp:cNvSpPr/>
      </dsp:nvSpPr>
      <dsp:spPr>
        <a:xfrm rot="19177722">
          <a:off x="3374570" y="1773534"/>
          <a:ext cx="528164" cy="48164"/>
        </a:xfrm>
        <a:custGeom>
          <a:avLst/>
          <a:gdLst/>
          <a:ahLst/>
          <a:cxnLst/>
          <a:rect l="0" t="0" r="0" b="0"/>
          <a:pathLst>
            <a:path>
              <a:moveTo>
                <a:pt x="0" y="24082"/>
              </a:moveTo>
              <a:lnTo>
                <a:pt x="528164" y="24082"/>
              </a:lnTo>
            </a:path>
          </a:pathLst>
        </a:custGeom>
        <a:noFill/>
        <a:ln w="57150" cap="flat" cmpd="sng" algn="ctr">
          <a:solidFill>
            <a:scrgbClr r="0" g="0" b="0"/>
          </a:solidFill>
          <a:prstDash val="solid"/>
          <a:miter lim="800000"/>
          <a:tailEnd type="triangle" w="lg"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625448" y="1784412"/>
        <a:ext cx="26408" cy="26408"/>
      </dsp:txXfrm>
    </dsp:sp>
    <dsp:sp modelId="{457D17E5-CE98-4172-B3C8-B66DBCB6D706}">
      <dsp:nvSpPr>
        <dsp:cNvPr id="0" name=""/>
        <dsp:cNvSpPr/>
      </dsp:nvSpPr>
      <dsp:spPr>
        <a:xfrm>
          <a:off x="3668151" y="438551"/>
          <a:ext cx="1441987" cy="14419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Runtime</a:t>
          </a:r>
        </a:p>
      </dsp:txBody>
      <dsp:txXfrm>
        <a:off x="3879325" y="649725"/>
        <a:ext cx="1019639" cy="1019639"/>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520A66-B70D-4F81-A7E5-A836D99EF20F}" type="datetimeFigureOut">
              <a:rPr lang="en-US" smtClean="0"/>
              <a:t>5/24/2018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1B3976-BA5C-4172-B420-FFE6D6004C76}" type="slidenum">
              <a:rPr lang="en-US" smtClean="0"/>
              <a:t>‹#›</a:t>
            </a:fld>
            <a:endParaRPr lang="en-US" dirty="0"/>
          </a:p>
        </p:txBody>
      </p:sp>
    </p:spTree>
    <p:extLst>
      <p:ext uri="{BB962C8B-B14F-4D97-AF65-F5344CB8AC3E}">
        <p14:creationId xmlns:p14="http://schemas.microsoft.com/office/powerpoint/2010/main" val="3641326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Attention Speaker: Remind your session attendees that the mobile app is the primary source for conference information.</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2</a:t>
            </a:fld>
            <a:endParaRPr lang="en-US" dirty="0"/>
          </a:p>
        </p:txBody>
      </p:sp>
    </p:spTree>
    <p:extLst>
      <p:ext uri="{BB962C8B-B14F-4D97-AF65-F5344CB8AC3E}">
        <p14:creationId xmlns:p14="http://schemas.microsoft.com/office/powerpoint/2010/main" val="318358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source code for the engine isn’t as scary as you might think. It follows a pretty straightforward sequence of steps:</a:t>
            </a:r>
          </a:p>
          <a:p>
            <a:endParaRPr lang="en-US" dirty="0"/>
          </a:p>
          <a:p>
            <a:r>
              <a:rPr lang="en-US" dirty="0"/>
              <a:t>Check</a:t>
            </a:r>
            <a:r>
              <a:rPr lang="en-US" baseline="0" dirty="0"/>
              <a:t> for a message to stop.</a:t>
            </a:r>
          </a:p>
          <a:p>
            <a:r>
              <a:rPr lang="en-US" baseline="0" dirty="0"/>
              <a:t>Wait for next clock source to fire.</a:t>
            </a:r>
          </a:p>
          <a:p>
            <a:r>
              <a:rPr lang="en-US" baseline="0" dirty="0"/>
              <a:t>Sequentially read all inputs and store data on the bus.</a:t>
            </a:r>
          </a:p>
          <a:p>
            <a:r>
              <a:rPr lang="en-US" baseline="0" dirty="0"/>
              <a:t>Process data and store on bus, then process again and store on the bus, then process again. Etc.</a:t>
            </a:r>
          </a:p>
          <a:p>
            <a:r>
              <a:rPr lang="en-US" baseline="0" dirty="0"/>
              <a:t>Send data to all output locations sequentially.</a:t>
            </a:r>
          </a:p>
          <a:p>
            <a:r>
              <a:rPr lang="en-US" baseline="0" dirty="0"/>
              <a:t>Choose which plugins execute on the next iteration.</a:t>
            </a:r>
          </a:p>
          <a:p>
            <a:r>
              <a:rPr lang="en-US" baseline="0" dirty="0"/>
              <a:t>Check for errors and handle them.</a:t>
            </a:r>
          </a:p>
          <a:p>
            <a:endParaRPr lang="en-US" baseline="0" dirty="0"/>
          </a:p>
          <a:p>
            <a:r>
              <a:rPr lang="en-US" baseline="0" dirty="0"/>
              <a:t>Sequential execution provides predictable behavior.</a:t>
            </a:r>
          </a:p>
          <a:p>
            <a:r>
              <a:rPr lang="en-US" baseline="0" dirty="0"/>
              <a:t>C:\Program Files (x86)\National Instruments\LabVIEW 2017\vi.lib\NI\DCAF\Engines\Standard Engine\Execution Engine\main engine\primary control loop.vi</a:t>
            </a:r>
          </a:p>
        </p:txBody>
      </p:sp>
      <p:sp>
        <p:nvSpPr>
          <p:cNvPr id="4" name="Slide Number Placeholder 3"/>
          <p:cNvSpPr>
            <a:spLocks noGrp="1"/>
          </p:cNvSpPr>
          <p:nvPr>
            <p:ph type="sldNum" sz="quarter" idx="10"/>
          </p:nvPr>
        </p:nvSpPr>
        <p:spPr/>
        <p:txBody>
          <a:bodyPr/>
          <a:lstStyle/>
          <a:p>
            <a:fld id="{15F80049-26F3-4D89-A0B2-4E12138F92A1}" type="slidenum">
              <a:rPr lang="en-US" smtClean="0"/>
              <a:t>22</a:t>
            </a:fld>
            <a:endParaRPr lang="en-US" dirty="0"/>
          </a:p>
        </p:txBody>
      </p:sp>
    </p:spTree>
    <p:extLst>
      <p:ext uri="{BB962C8B-B14F-4D97-AF65-F5344CB8AC3E}">
        <p14:creationId xmlns:p14="http://schemas.microsoft.com/office/powerpoint/2010/main" val="3480280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C:\Program Files (x86)\National Instruments\LabVIEW 2018\vi.lib\NI\DCAF\Engines\Standard Engine\Execution Engine\async executor\start async worker.vi</a:t>
            </a:r>
          </a:p>
        </p:txBody>
      </p:sp>
      <p:sp>
        <p:nvSpPr>
          <p:cNvPr id="4" name="Slide Number Placeholder 3"/>
          <p:cNvSpPr>
            <a:spLocks noGrp="1"/>
          </p:cNvSpPr>
          <p:nvPr>
            <p:ph type="sldNum" sz="quarter" idx="10"/>
          </p:nvPr>
        </p:nvSpPr>
        <p:spPr/>
        <p:txBody>
          <a:bodyPr/>
          <a:lstStyle/>
          <a:p>
            <a:fld id="{851B3976-BA5C-4172-B420-FFE6D6004C76}" type="slidenum">
              <a:rPr lang="en-US" smtClean="0"/>
              <a:t>23</a:t>
            </a:fld>
            <a:endParaRPr lang="en-US" dirty="0"/>
          </a:p>
        </p:txBody>
      </p:sp>
    </p:spTree>
    <p:extLst>
      <p:ext uri="{BB962C8B-B14F-4D97-AF65-F5344CB8AC3E}">
        <p14:creationId xmlns:p14="http://schemas.microsoft.com/office/powerpoint/2010/main" val="343961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C:\Program Files (x86)\National Instruments\LabVIEW 2018\vi.lib\NI\DCAF\Engines\Standard Engine\Execution Engine\async executor\async input data method.vi</a:t>
            </a:r>
          </a:p>
          <a:p>
            <a:r>
              <a:rPr lang="en-US" dirty="0"/>
              <a:t>C:\Program Files (x86)\National Instruments\LabVIEW 2018\vi.lib\NI\DCAF\Engines\Standard Engine\Execution Engine\async executor\async worker process.vi</a:t>
            </a:r>
          </a:p>
          <a:p>
            <a:endParaRPr lang="en-US" dirty="0"/>
          </a:p>
        </p:txBody>
      </p:sp>
      <p:sp>
        <p:nvSpPr>
          <p:cNvPr id="4" name="Slide Number Placeholder 3"/>
          <p:cNvSpPr>
            <a:spLocks noGrp="1"/>
          </p:cNvSpPr>
          <p:nvPr>
            <p:ph type="sldNum" sz="quarter" idx="10"/>
          </p:nvPr>
        </p:nvSpPr>
        <p:spPr/>
        <p:txBody>
          <a:bodyPr/>
          <a:lstStyle/>
          <a:p>
            <a:fld id="{851B3976-BA5C-4172-B420-FFE6D6004C76}" type="slidenum">
              <a:rPr lang="en-US" smtClean="0"/>
              <a:t>25</a:t>
            </a:fld>
            <a:endParaRPr lang="en-US" dirty="0"/>
          </a:p>
        </p:txBody>
      </p:sp>
    </p:spTree>
    <p:extLst>
      <p:ext uri="{BB962C8B-B14F-4D97-AF65-F5344CB8AC3E}">
        <p14:creationId xmlns:p14="http://schemas.microsoft.com/office/powerpoint/2010/main" val="338341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data transfer, the only thing we are transferring is the DVR. We are using the FIFOs as a arbitration mechanism to protect the DVR. This is required because DVR, will always block and there are no timeouts. </a:t>
            </a:r>
          </a:p>
        </p:txBody>
      </p:sp>
      <p:sp>
        <p:nvSpPr>
          <p:cNvPr id="4" name="Slide Number Placeholder 3"/>
          <p:cNvSpPr>
            <a:spLocks noGrp="1"/>
          </p:cNvSpPr>
          <p:nvPr>
            <p:ph type="sldNum" sz="quarter" idx="10"/>
          </p:nvPr>
        </p:nvSpPr>
        <p:spPr/>
        <p:txBody>
          <a:bodyPr/>
          <a:lstStyle/>
          <a:p>
            <a:fld id="{851B3976-BA5C-4172-B420-FFE6D6004C76}" type="slidenum">
              <a:rPr lang="en-US" smtClean="0"/>
              <a:t>26</a:t>
            </a:fld>
            <a:endParaRPr lang="en-US" dirty="0"/>
          </a:p>
        </p:txBody>
      </p:sp>
    </p:spTree>
    <p:extLst>
      <p:ext uri="{BB962C8B-B14F-4D97-AF65-F5344CB8AC3E}">
        <p14:creationId xmlns:p14="http://schemas.microsoft.com/office/powerpoint/2010/main" val="3564103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WIF</a:t>
            </a:r>
          </a:p>
        </p:txBody>
      </p:sp>
      <p:sp>
        <p:nvSpPr>
          <p:cNvPr id="4" name="Slide Number Placeholder 3"/>
          <p:cNvSpPr>
            <a:spLocks noGrp="1"/>
          </p:cNvSpPr>
          <p:nvPr>
            <p:ph type="sldNum" sz="quarter" idx="10"/>
          </p:nvPr>
        </p:nvSpPr>
        <p:spPr/>
        <p:txBody>
          <a:bodyPr/>
          <a:lstStyle/>
          <a:p>
            <a:fld id="{851B3976-BA5C-4172-B420-FFE6D6004C76}" type="slidenum">
              <a:rPr lang="en-US" smtClean="0"/>
              <a:t>30</a:t>
            </a:fld>
            <a:endParaRPr lang="en-US" dirty="0"/>
          </a:p>
        </p:txBody>
      </p:sp>
    </p:spTree>
    <p:extLst>
      <p:ext uri="{BB962C8B-B14F-4D97-AF65-F5344CB8AC3E}">
        <p14:creationId xmlns:p14="http://schemas.microsoft.com/office/powerpoint/2010/main" val="190902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1B3976-BA5C-4172-B420-FFE6D6004C76}" type="slidenum">
              <a:rPr lang="en-US" smtClean="0"/>
              <a:t>31</a:t>
            </a:fld>
            <a:endParaRPr lang="en-US" dirty="0"/>
          </a:p>
        </p:txBody>
      </p:sp>
    </p:spTree>
    <p:extLst>
      <p:ext uri="{BB962C8B-B14F-4D97-AF65-F5344CB8AC3E}">
        <p14:creationId xmlns:p14="http://schemas.microsoft.com/office/powerpoint/2010/main" val="2971472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http://www.graphviz.org/doc/info/colors.html</a:t>
            </a:r>
          </a:p>
          <a:p>
            <a:r>
              <a:rPr lang="en-US" dirty="0"/>
              <a:t>C:\Program Files (x86)\National Instruments\LabVIEW 2018\vi.lib\NI\DCAF\Tag Editor Core\Utilities\GraphViz Vizualizations\GraphViz Generator UI Wrapper.vi</a:t>
            </a:r>
          </a:p>
          <a:p>
            <a:r>
              <a:rPr lang="en-US" dirty="0"/>
              <a:t>C:\Program Files (x86)\National Instruments\LabVIEW 2018\vi.lib\NI\DCAF\Tag Editor Core\Utilities\GraphViz Vizualizations\Generate GraphViz Mapping File.vi</a:t>
            </a:r>
          </a:p>
          <a:p>
            <a:endParaRPr lang="en-US" dirty="0"/>
          </a:p>
        </p:txBody>
      </p:sp>
      <p:sp>
        <p:nvSpPr>
          <p:cNvPr id="4" name="Slide Number Placeholder 3"/>
          <p:cNvSpPr>
            <a:spLocks noGrp="1"/>
          </p:cNvSpPr>
          <p:nvPr>
            <p:ph type="sldNum" sz="quarter" idx="10"/>
          </p:nvPr>
        </p:nvSpPr>
        <p:spPr/>
        <p:txBody>
          <a:bodyPr/>
          <a:lstStyle/>
          <a:p>
            <a:fld id="{851B3976-BA5C-4172-B420-FFE6D6004C76}" type="slidenum">
              <a:rPr lang="en-US" smtClean="0"/>
              <a:t>32</a:t>
            </a:fld>
            <a:endParaRPr lang="en-US" dirty="0"/>
          </a:p>
        </p:txBody>
      </p:sp>
    </p:spTree>
    <p:extLst>
      <p:ext uri="{BB962C8B-B14F-4D97-AF65-F5344CB8AC3E}">
        <p14:creationId xmlns:p14="http://schemas.microsoft.com/office/powerpoint/2010/main" val="2680176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http://www.graphviz.org/doc/info/colors.html</a:t>
            </a:r>
          </a:p>
          <a:p>
            <a:r>
              <a:rPr lang="en-US" dirty="0"/>
              <a:t>C:\Program Files (x86)\National Instruments\LabVIEW 2018\vi.lib\NI\DCAF\Tag Editor Core\Utilities\GraphViz Vizualizations\GraphViz Generator UI Wrapper.vi</a:t>
            </a:r>
          </a:p>
          <a:p>
            <a:r>
              <a:rPr lang="en-US" dirty="0"/>
              <a:t>C:\Program Files (x86)\National Instruments\LabVIEW 2018\vi.lib\NI\DCAF\Tag Editor Core\Utilities\GraphViz Vizualizations\Generate GraphViz Mapping File.vi</a:t>
            </a:r>
          </a:p>
        </p:txBody>
      </p:sp>
      <p:sp>
        <p:nvSpPr>
          <p:cNvPr id="4" name="Slide Number Placeholder 3"/>
          <p:cNvSpPr>
            <a:spLocks noGrp="1"/>
          </p:cNvSpPr>
          <p:nvPr>
            <p:ph type="sldNum" sz="quarter" idx="10"/>
          </p:nvPr>
        </p:nvSpPr>
        <p:spPr/>
        <p:txBody>
          <a:bodyPr/>
          <a:lstStyle/>
          <a:p>
            <a:fld id="{851B3976-BA5C-4172-B420-FFE6D6004C76}" type="slidenum">
              <a:rPr lang="en-US" smtClean="0"/>
              <a:t>33</a:t>
            </a:fld>
            <a:endParaRPr lang="en-US" dirty="0"/>
          </a:p>
        </p:txBody>
      </p:sp>
    </p:spTree>
    <p:extLst>
      <p:ext uri="{BB962C8B-B14F-4D97-AF65-F5344CB8AC3E}">
        <p14:creationId xmlns:p14="http://schemas.microsoft.com/office/powerpoint/2010/main" val="578678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https://github.com/issues?utf8=%E2%9C%93&amp;q=is%3Aissue+user%3ALabVIEW-DCAF+is%3Aclosed+closed%3A%3E%3D2017-05-27+</a:t>
            </a:r>
          </a:p>
          <a:p>
            <a:r>
              <a:rPr lang="en-US" dirty="0" err="1"/>
              <a:t>is:issue</a:t>
            </a:r>
            <a:r>
              <a:rPr lang="en-US" dirty="0"/>
              <a:t> </a:t>
            </a:r>
            <a:r>
              <a:rPr lang="en-US" dirty="0" err="1"/>
              <a:t>user:LabVIEW-DCAF</a:t>
            </a:r>
            <a:r>
              <a:rPr lang="en-US" dirty="0"/>
              <a:t> </a:t>
            </a:r>
            <a:r>
              <a:rPr lang="en-US" dirty="0" err="1"/>
              <a:t>is:closed</a:t>
            </a:r>
            <a:r>
              <a:rPr lang="en-US" dirty="0"/>
              <a:t> closed:&gt;=2017-05-27 </a:t>
            </a:r>
          </a:p>
        </p:txBody>
      </p:sp>
      <p:sp>
        <p:nvSpPr>
          <p:cNvPr id="4" name="Slide Number Placeholder 3"/>
          <p:cNvSpPr>
            <a:spLocks noGrp="1"/>
          </p:cNvSpPr>
          <p:nvPr>
            <p:ph type="sldNum" sz="quarter" idx="10"/>
          </p:nvPr>
        </p:nvSpPr>
        <p:spPr/>
        <p:txBody>
          <a:bodyPr/>
          <a:lstStyle/>
          <a:p>
            <a:fld id="{851B3976-BA5C-4172-B420-FFE6D6004C76}" type="slidenum">
              <a:rPr lang="en-US" smtClean="0"/>
              <a:t>35</a:t>
            </a:fld>
            <a:endParaRPr lang="en-US" dirty="0"/>
          </a:p>
        </p:txBody>
      </p:sp>
    </p:spTree>
    <p:extLst>
      <p:ext uri="{BB962C8B-B14F-4D97-AF65-F5344CB8AC3E}">
        <p14:creationId xmlns:p14="http://schemas.microsoft.com/office/powerpoint/2010/main" val="401966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D91F9-F962-44A8-90E0-828466F0BE78}" type="slidenum">
              <a:rPr lang="en-US" smtClean="0"/>
              <a:t>36</a:t>
            </a:fld>
            <a:endParaRPr lang="en-US"/>
          </a:p>
        </p:txBody>
      </p:sp>
    </p:spTree>
    <p:extLst>
      <p:ext uri="{BB962C8B-B14F-4D97-AF65-F5344CB8AC3E}">
        <p14:creationId xmlns:p14="http://schemas.microsoft.com/office/powerpoint/2010/main" val="1519636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Tag Bus Data Framework or TBDF is an open-source LabVIEW framework for creating configurable, latest value, data engines that can acquire data from multiple input sources, process that data, and then route it back to outputs or to data services.
It provides a scalable and extensible plugin architecture.
It supports users in the development of new plugins with a variety of templates…
…and the framework was designed to allow plugins to be reused easily across projects.
Reuse is easy because each plugin can define configuration parameters which can be specified using a configuration editor.  This also allows plugin behavior to change across multiple deployments of the same application.
While applicable to a wide variety of use-cases, the framework was primarily built for applications using a lot of single point I/O:  things like control data or industrial communication protocols.
The plugin architecture helps facilitate multi developer teams, 
and the framework handles the intricacies of execution timing and error handling for its users.
Finally, while the framework can run on RT, Windows, and Interact with FPGAs, it was built primarily for applications executing on a real-time OS.</a:t>
            </a:r>
          </a:p>
        </p:txBody>
      </p:sp>
      <p:sp>
        <p:nvSpPr>
          <p:cNvPr id="4" name="Slide Number Placeholder 3"/>
          <p:cNvSpPr>
            <a:spLocks noGrp="1"/>
          </p:cNvSpPr>
          <p:nvPr>
            <p:ph type="sldNum" sz="quarter" idx="10"/>
          </p:nvPr>
        </p:nvSpPr>
        <p:spPr/>
        <p:txBody>
          <a:bodyPr/>
          <a:lstStyle/>
          <a:p>
            <a:fld id="{29B424A6-7593-2C46-9CCA-8596FB18DBB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811007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1B3976-BA5C-4172-B420-FFE6D6004C76}" type="slidenum">
              <a:rPr lang="en-US" smtClean="0"/>
              <a:t>37</a:t>
            </a:fld>
            <a:endParaRPr lang="en-US" dirty="0"/>
          </a:p>
        </p:txBody>
      </p:sp>
    </p:spTree>
    <p:extLst>
      <p:ext uri="{BB962C8B-B14F-4D97-AF65-F5344CB8AC3E}">
        <p14:creationId xmlns:p14="http://schemas.microsoft.com/office/powerpoint/2010/main" val="3645673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Attention Speaker: Allow attendees 1-2 minutes to complete the short session survey. </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38</a:t>
            </a:fld>
            <a:endParaRPr lang="en-US" dirty="0"/>
          </a:p>
        </p:txBody>
      </p:sp>
    </p:spTree>
    <p:extLst>
      <p:ext uri="{BB962C8B-B14F-4D97-AF65-F5344CB8AC3E}">
        <p14:creationId xmlns:p14="http://schemas.microsoft.com/office/powerpoint/2010/main" val="4168852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Attention Speaker:  Remind attendees they can find session materials on the NIWeek 2018 mobile app, ni.com/niweek and ni.com/niweekcommunity. </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39</a:t>
            </a:fld>
            <a:endParaRPr lang="en-US" dirty="0"/>
          </a:p>
        </p:txBody>
      </p:sp>
    </p:spTree>
    <p:extLst>
      <p:ext uri="{BB962C8B-B14F-4D97-AF65-F5344CB8AC3E}">
        <p14:creationId xmlns:p14="http://schemas.microsoft.com/office/powerpoint/2010/main" val="3671658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Link for support</a:t>
            </a:r>
          </a:p>
          <a:p>
            <a:endParaRPr lang="en-US" dirty="0"/>
          </a:p>
        </p:txBody>
      </p:sp>
      <p:sp>
        <p:nvSpPr>
          <p:cNvPr id="4" name="Slide Number Placeholder 3"/>
          <p:cNvSpPr>
            <a:spLocks noGrp="1"/>
          </p:cNvSpPr>
          <p:nvPr>
            <p:ph type="sldNum" sz="quarter" idx="10"/>
          </p:nvPr>
        </p:nvSpPr>
        <p:spPr/>
        <p:txBody>
          <a:bodyPr/>
          <a:lstStyle/>
          <a:p>
            <a:fld id="{851B3976-BA5C-4172-B420-FFE6D6004C76}" type="slidenum">
              <a:rPr lang="en-US" smtClean="0"/>
              <a:t>8</a:t>
            </a:fld>
            <a:endParaRPr lang="en-US" dirty="0"/>
          </a:p>
        </p:txBody>
      </p:sp>
    </p:spTree>
    <p:extLst>
      <p:ext uri="{BB962C8B-B14F-4D97-AF65-F5344CB8AC3E}">
        <p14:creationId xmlns:p14="http://schemas.microsoft.com/office/powerpoint/2010/main" val="3348657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DCAF was designed for systems in which the main data transfer is tags.</a:t>
            </a:r>
          </a:p>
          <a:p>
            <a:r>
              <a:rPr lang="en-US" dirty="0"/>
              <a:t>LabVIEW offers many options to manage tags. </a:t>
            </a:r>
          </a:p>
          <a:p>
            <a:endParaRPr lang="en-US" dirty="0"/>
          </a:p>
          <a:p>
            <a:r>
              <a:rPr lang="en-US" dirty="0"/>
              <a:t>But for design we had 3 main guidelines and they could not be achieved with the current options. </a:t>
            </a:r>
          </a:p>
          <a:p>
            <a:endParaRPr lang="en-US" dirty="0"/>
          </a:p>
          <a:p>
            <a:endParaRPr lang="en-US" dirty="0"/>
          </a:p>
          <a:p>
            <a:endParaRPr lang="en-US" dirty="0"/>
          </a:p>
          <a:p>
            <a:r>
              <a:rPr lang="en-US" dirty="0"/>
              <a:t>What's the need?</a:t>
            </a:r>
          </a:p>
          <a:p>
            <a:r>
              <a:rPr lang="en-US" dirty="0"/>
              <a:t>Limited Solutions:</a:t>
            </a:r>
          </a:p>
          <a:p>
            <a:pPr lvl="1"/>
            <a:r>
              <a:rPr lang="en-US" dirty="0"/>
              <a:t>Variables</a:t>
            </a:r>
          </a:p>
          <a:p>
            <a:pPr lvl="1"/>
            <a:r>
              <a:rPr lang="en-US" dirty="0"/>
              <a:t>CVT</a:t>
            </a:r>
          </a:p>
          <a:p>
            <a:r>
              <a:rPr lang="en-US" dirty="0"/>
              <a:t>Scope</a:t>
            </a:r>
          </a:p>
          <a:p>
            <a:r>
              <a:rPr lang="en-US" dirty="0"/>
              <a:t>Data Types</a:t>
            </a:r>
          </a:p>
          <a:p>
            <a:endParaRPr lang="en-US" dirty="0"/>
          </a:p>
        </p:txBody>
      </p:sp>
      <p:sp>
        <p:nvSpPr>
          <p:cNvPr id="4" name="Slide Number Placeholder 3"/>
          <p:cNvSpPr>
            <a:spLocks noGrp="1"/>
          </p:cNvSpPr>
          <p:nvPr>
            <p:ph type="sldNum" sz="quarter" idx="10"/>
          </p:nvPr>
        </p:nvSpPr>
        <p:spPr/>
        <p:txBody>
          <a:bodyPr/>
          <a:lstStyle/>
          <a:p>
            <a:fld id="{851B3976-BA5C-4172-B420-FFE6D6004C76}" type="slidenum">
              <a:rPr lang="en-US" smtClean="0"/>
              <a:t>11</a:t>
            </a:fld>
            <a:endParaRPr lang="en-US" dirty="0"/>
          </a:p>
        </p:txBody>
      </p:sp>
    </p:spTree>
    <p:extLst>
      <p:ext uri="{BB962C8B-B14F-4D97-AF65-F5344CB8AC3E}">
        <p14:creationId xmlns:p14="http://schemas.microsoft.com/office/powerpoint/2010/main" val="2674883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issue with clustersauruses: data copies of the cluster and accidentally stomping on data, especially if sending the whole cluster into every user of the cluster</a:t>
            </a:r>
          </a:p>
          <a:p>
            <a:r>
              <a:rPr lang="en-US" dirty="0"/>
              <a:t>Solution: break up the cluster such that each user of the cluster gets the minimum data set it needs and prevent useless data copies when getting/setting the values from the main cluster</a:t>
            </a:r>
          </a:p>
          <a:p>
            <a:endParaRPr lang="en-US" dirty="0"/>
          </a:p>
          <a:p>
            <a:r>
              <a:rPr lang="en-US" dirty="0"/>
              <a:t>Each DCAF module gets a “mini” tag bus containing only the data used by that module.  Scripting templates take care of all data access operations on the mini-tag bus in the module for most common use cases.</a:t>
            </a:r>
          </a:p>
          <a:p>
            <a:endParaRPr lang="en-US" dirty="0"/>
          </a:p>
          <a:p>
            <a:r>
              <a:rPr lang="en-US" dirty="0"/>
              <a:t>Use of in-place operations, plus never branching the main tag bus wire, prevent copies of the main cluster</a:t>
            </a:r>
          </a:p>
        </p:txBody>
      </p:sp>
      <p:sp>
        <p:nvSpPr>
          <p:cNvPr id="4" name="Slide Number Placeholder 3"/>
          <p:cNvSpPr>
            <a:spLocks noGrp="1"/>
          </p:cNvSpPr>
          <p:nvPr>
            <p:ph type="sldNum" sz="quarter" idx="10"/>
          </p:nvPr>
        </p:nvSpPr>
        <p:spPr/>
        <p:txBody>
          <a:bodyPr/>
          <a:lstStyle/>
          <a:p>
            <a:fld id="{851B3976-BA5C-4172-B420-FFE6D6004C76}" type="slidenum">
              <a:rPr lang="en-US" smtClean="0"/>
              <a:t>14</a:t>
            </a:fld>
            <a:endParaRPr lang="en-US" dirty="0"/>
          </a:p>
        </p:txBody>
      </p:sp>
    </p:spTree>
    <p:extLst>
      <p:ext uri="{BB962C8B-B14F-4D97-AF65-F5344CB8AC3E}">
        <p14:creationId xmlns:p14="http://schemas.microsoft.com/office/powerpoint/2010/main" val="3504205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1B3976-BA5C-4172-B420-FFE6D6004C76}" type="slidenum">
              <a:rPr lang="en-US" smtClean="0"/>
              <a:t>15</a:t>
            </a:fld>
            <a:endParaRPr lang="en-US" dirty="0"/>
          </a:p>
        </p:txBody>
      </p:sp>
    </p:spTree>
    <p:extLst>
      <p:ext uri="{BB962C8B-B14F-4D97-AF65-F5344CB8AC3E}">
        <p14:creationId xmlns:p14="http://schemas.microsoft.com/office/powerpoint/2010/main" val="284128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1B3976-BA5C-4172-B420-FFE6D6004C76}" type="slidenum">
              <a:rPr lang="en-US" smtClean="0"/>
              <a:t>16</a:t>
            </a:fld>
            <a:endParaRPr lang="en-US" dirty="0"/>
          </a:p>
        </p:txBody>
      </p:sp>
    </p:spTree>
    <p:extLst>
      <p:ext uri="{BB962C8B-B14F-4D97-AF65-F5344CB8AC3E}">
        <p14:creationId xmlns:p14="http://schemas.microsoft.com/office/powerpoint/2010/main" val="3365595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1B3976-BA5C-4172-B420-FFE6D6004C76}" type="slidenum">
              <a:rPr lang="en-US" smtClean="0"/>
              <a:t>17</a:t>
            </a:fld>
            <a:endParaRPr lang="en-US" dirty="0"/>
          </a:p>
        </p:txBody>
      </p:sp>
    </p:spTree>
    <p:extLst>
      <p:ext uri="{BB962C8B-B14F-4D97-AF65-F5344CB8AC3E}">
        <p14:creationId xmlns:p14="http://schemas.microsoft.com/office/powerpoint/2010/main" val="1148241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compare between expected and read values to demo test</a:t>
            </a:r>
          </a:p>
        </p:txBody>
      </p:sp>
      <p:sp>
        <p:nvSpPr>
          <p:cNvPr id="4" name="Slide Number Placeholder 3"/>
          <p:cNvSpPr>
            <a:spLocks noGrp="1"/>
          </p:cNvSpPr>
          <p:nvPr>
            <p:ph type="sldNum" sz="quarter" idx="10"/>
          </p:nvPr>
        </p:nvSpPr>
        <p:spPr/>
        <p:txBody>
          <a:bodyPr/>
          <a:lstStyle/>
          <a:p>
            <a:fld id="{851B3976-BA5C-4172-B420-FFE6D6004C76}" type="slidenum">
              <a:rPr lang="en-US" smtClean="0"/>
              <a:t>18</a:t>
            </a:fld>
            <a:endParaRPr lang="en-US" dirty="0"/>
          </a:p>
        </p:txBody>
      </p:sp>
    </p:spTree>
    <p:extLst>
      <p:ext uri="{BB962C8B-B14F-4D97-AF65-F5344CB8AC3E}">
        <p14:creationId xmlns:p14="http://schemas.microsoft.com/office/powerpoint/2010/main" val="1074692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338946685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38158"/>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658938067"/>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592425"/>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1" name="Text Placeholder 6"/>
          <p:cNvSpPr>
            <a:spLocks noGrp="1"/>
          </p:cNvSpPr>
          <p:nvPr>
            <p:ph type="body" sz="quarter" idx="10" hasCustomPrompt="1"/>
          </p:nvPr>
        </p:nvSpPr>
        <p:spPr>
          <a:xfrm>
            <a:off x="605368" y="999993"/>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12119000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65278"/>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6" name="Text Placeholder 6"/>
          <p:cNvSpPr>
            <a:spLocks noGrp="1"/>
          </p:cNvSpPr>
          <p:nvPr>
            <p:ph type="body" sz="quarter" idx="10" hasCustomPrompt="1"/>
          </p:nvPr>
        </p:nvSpPr>
        <p:spPr>
          <a:xfrm>
            <a:off x="605368" y="1438157"/>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79533996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198536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px</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99624259"/>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px</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422989351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px</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332857619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px</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59892659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px</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13226751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ext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8" y="2974848"/>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08832"/>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px</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582420019"/>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19"/>
            <a:ext cx="12224985" cy="6876553"/>
          </a:xfrm>
          <a:prstGeom prst="rect">
            <a:avLst/>
          </a:prstGeom>
        </p:spPr>
      </p:pic>
    </p:spTree>
    <p:extLst>
      <p:ext uri="{BB962C8B-B14F-4D97-AF65-F5344CB8AC3E}">
        <p14:creationId xmlns:p14="http://schemas.microsoft.com/office/powerpoint/2010/main" val="1301153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7701153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solidFill>
                  <a:schemeClr val="bg1"/>
                </a:solidFill>
              </a:rPr>
              <a:t>ni.com</a:t>
            </a:r>
          </a:p>
        </p:txBody>
      </p:sp>
    </p:spTree>
    <p:extLst>
      <p:ext uri="{BB962C8B-B14F-4D97-AF65-F5344CB8AC3E}">
        <p14:creationId xmlns:p14="http://schemas.microsoft.com/office/powerpoint/2010/main" val="2624492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solidFill>
                  <a:schemeClr val="bg1"/>
                </a:solidFill>
              </a:rPr>
              <a:t>ni.com</a:t>
            </a:r>
          </a:p>
        </p:txBody>
      </p:sp>
    </p:spTree>
    <p:extLst>
      <p:ext uri="{BB962C8B-B14F-4D97-AF65-F5344CB8AC3E}">
        <p14:creationId xmlns:p14="http://schemas.microsoft.com/office/powerpoint/2010/main" val="187033271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solidFill>
                  <a:schemeClr val="bg1"/>
                </a:solidFill>
              </a:rPr>
              <a:t>ni.com</a:t>
            </a:r>
          </a:p>
        </p:txBody>
      </p:sp>
    </p:spTree>
    <p:extLst>
      <p:ext uri="{BB962C8B-B14F-4D97-AF65-F5344CB8AC3E}">
        <p14:creationId xmlns:p14="http://schemas.microsoft.com/office/powerpoint/2010/main" val="121902312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0609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3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637778"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63266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External Title Only">
    <p:spTree>
      <p:nvGrpSpPr>
        <p:cNvPr id="1" name=""/>
        <p:cNvGrpSpPr/>
        <p:nvPr/>
      </p:nvGrpSpPr>
      <p:grpSpPr>
        <a:xfrm>
          <a:off x="0" y="0"/>
          <a:ext cx="0" cy="0"/>
          <a:chOff x="0" y="0"/>
          <a:chExt cx="0" cy="0"/>
        </a:xfrm>
      </p:grpSpPr>
      <p:sp>
        <p:nvSpPr>
          <p:cNvPr id="3" name="Title 1"/>
          <p:cNvSpPr txBox="1">
            <a:spLocks/>
          </p:cNvSpPr>
          <p:nvPr/>
        </p:nvSpPr>
        <p:spPr>
          <a:xfrm>
            <a:off x="6610351" y="2742683"/>
            <a:ext cx="3600451" cy="814711"/>
          </a:xfrm>
          <a:prstGeom prst="rect">
            <a:avLst/>
          </a:prstGeom>
        </p:spPr>
        <p:txBody>
          <a:bodyPr vert="horz" lIns="0" tIns="60956" rIns="0" bIns="60956" rtlCol="0" anchor="ctr">
            <a:noAutofit/>
          </a:bodyPr>
          <a:lstStyle>
            <a:lvl1pPr algn="l" defTabSz="457174" rtl="0" eaLnBrk="1" latinLnBrk="0" hangingPunct="1">
              <a:spcBef>
                <a:spcPct val="0"/>
              </a:spcBef>
              <a:buNone/>
              <a:defRPr sz="2800" b="0" i="0" kern="1200" spc="-50">
                <a:solidFill>
                  <a:schemeClr val="accent1"/>
                </a:solidFill>
                <a:latin typeface="+mn-lt"/>
                <a:ea typeface="+mj-ea"/>
                <a:cs typeface="Univers LT Std 45 Light"/>
              </a:defRPr>
            </a:lvl1pPr>
          </a:lstStyle>
          <a:p>
            <a:r>
              <a:rPr lang="en-US" sz="3733" dirty="0"/>
              <a:t>Before you go,</a:t>
            </a:r>
          </a:p>
          <a:p>
            <a:r>
              <a:rPr lang="en-US" sz="3733" dirty="0"/>
              <a:t>take the survey.</a:t>
            </a:r>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1" y="361951"/>
            <a:ext cx="3233291" cy="5748072"/>
          </a:xfrm>
          <a:prstGeom prst="rect">
            <a:avLst/>
          </a:prstGeom>
        </p:spPr>
      </p:pic>
    </p:spTree>
    <p:extLst>
      <p:ext uri="{BB962C8B-B14F-4D97-AF65-F5344CB8AC3E}">
        <p14:creationId xmlns:p14="http://schemas.microsoft.com/office/powerpoint/2010/main" val="372237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35373" cy="6878592"/>
          </a:xfrm>
          <a:prstGeom prst="rect">
            <a:avLst/>
          </a:prstGeom>
        </p:spPr>
      </p:pic>
    </p:spTree>
    <p:extLst>
      <p:ext uri="{BB962C8B-B14F-4D97-AF65-F5344CB8AC3E}">
        <p14:creationId xmlns:p14="http://schemas.microsoft.com/office/powerpoint/2010/main" val="3693683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External 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1189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3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Developing and Giving Your Presentation Tips</a:t>
            </a:r>
          </a:p>
        </p:txBody>
      </p:sp>
      <p:sp>
        <p:nvSpPr>
          <p:cNvPr id="7" name="Rectangle 6"/>
          <p:cNvSpPr/>
          <p:nvPr/>
        </p:nvSpPr>
        <p:spPr>
          <a:xfrm>
            <a:off x="486449" y="1200469"/>
            <a:ext cx="5511031" cy="2964594"/>
          </a:xfrm>
          <a:prstGeom prst="rect">
            <a:avLst/>
          </a:prstGeom>
        </p:spPr>
        <p:txBody>
          <a:bodyPr wrap="square">
            <a:spAutoFit/>
          </a:bodyPr>
          <a:lstStyle/>
          <a:p>
            <a:pPr marL="0" lvl="0" indent="0">
              <a:buNone/>
            </a:pPr>
            <a:r>
              <a:rPr lang="en-US" sz="2400" dirty="0">
                <a:solidFill>
                  <a:srgbClr val="0070C0"/>
                </a:solidFill>
              </a:rPr>
              <a:t>Tips for Developing</a:t>
            </a:r>
            <a:br>
              <a:rPr lang="en-US" sz="2400" dirty="0">
                <a:solidFill>
                  <a:srgbClr val="0070C0"/>
                </a:solidFill>
              </a:rPr>
            </a:br>
            <a:endParaRPr lang="en-US" sz="1067" dirty="0">
              <a:solidFill>
                <a:srgbClr val="0070C0"/>
              </a:solidFill>
            </a:endParaRPr>
          </a:p>
          <a:p>
            <a:pPr lvl="0"/>
            <a:r>
              <a:rPr lang="en-US" sz="2133" dirty="0"/>
              <a:t>Follow the “six by six rule” </a:t>
            </a:r>
            <a:br>
              <a:rPr lang="en-US" sz="2133" dirty="0"/>
            </a:br>
            <a:r>
              <a:rPr lang="en-US" sz="2133" dirty="0"/>
              <a:t>(six lines/six words per line)  </a:t>
            </a:r>
          </a:p>
          <a:p>
            <a:pPr lvl="0"/>
            <a:r>
              <a:rPr lang="en-US" sz="2133" dirty="0"/>
              <a:t>Use bullet points</a:t>
            </a:r>
          </a:p>
          <a:p>
            <a:pPr lvl="0"/>
            <a:r>
              <a:rPr lang="en-US" sz="2133" dirty="0"/>
              <a:t>Capitalize the first letter after a bullet point</a:t>
            </a:r>
          </a:p>
          <a:p>
            <a:pPr lvl="0"/>
            <a:r>
              <a:rPr lang="en-US" sz="2133" dirty="0"/>
              <a:t>Do not use end punctuation</a:t>
            </a:r>
          </a:p>
          <a:p>
            <a:pPr lvl="0"/>
            <a:r>
              <a:rPr lang="en-US" sz="2133" dirty="0"/>
              <a:t>Use active voice </a:t>
            </a:r>
          </a:p>
          <a:p>
            <a:endParaRPr lang="en-US" sz="2400" dirty="0"/>
          </a:p>
        </p:txBody>
      </p:sp>
      <p:sp>
        <p:nvSpPr>
          <p:cNvPr id="8" name="Rectangle 7"/>
          <p:cNvSpPr/>
          <p:nvPr/>
        </p:nvSpPr>
        <p:spPr>
          <a:xfrm>
            <a:off x="6116397" y="1200836"/>
            <a:ext cx="5468120" cy="3908186"/>
          </a:xfrm>
          <a:prstGeom prst="rect">
            <a:avLst/>
          </a:prstGeom>
        </p:spPr>
        <p:txBody>
          <a:bodyPr wrap="square">
            <a:spAutoFit/>
          </a:bodyPr>
          <a:lstStyle/>
          <a:p>
            <a:pPr marL="0" indent="0">
              <a:buFont typeface="Wingdings" charset="2"/>
              <a:buNone/>
            </a:pPr>
            <a:r>
              <a:rPr lang="en-US" sz="2400" dirty="0">
                <a:solidFill>
                  <a:srgbClr val="0070C0"/>
                </a:solidFill>
              </a:rPr>
              <a:t>Tips for Giving Your Presentation</a:t>
            </a:r>
            <a:br>
              <a:rPr lang="en-US" sz="2400" dirty="0">
                <a:solidFill>
                  <a:srgbClr val="0070C0"/>
                </a:solidFill>
              </a:rPr>
            </a:br>
            <a:endParaRPr lang="en-US" sz="1067" dirty="0">
              <a:solidFill>
                <a:srgbClr val="0070C0"/>
              </a:solidFill>
            </a:endParaRPr>
          </a:p>
          <a:p>
            <a:r>
              <a:rPr lang="en-US" sz="2133" dirty="0"/>
              <a:t>Help your audience know you</a:t>
            </a:r>
          </a:p>
          <a:p>
            <a:r>
              <a:rPr lang="en-US" sz="2133" dirty="0"/>
              <a:t>Know your audience</a:t>
            </a:r>
          </a:p>
          <a:p>
            <a:r>
              <a:rPr lang="en-US" sz="2133" dirty="0"/>
              <a:t>Know the story</a:t>
            </a:r>
          </a:p>
          <a:p>
            <a:r>
              <a:rPr lang="en-US" sz="2133" dirty="0"/>
              <a:t>Know your story</a:t>
            </a:r>
          </a:p>
          <a:p>
            <a:r>
              <a:rPr lang="en-US" sz="2133" dirty="0"/>
              <a:t>Know your #1 goal</a:t>
            </a:r>
          </a:p>
          <a:p>
            <a:r>
              <a:rPr lang="en-US" sz="2133" dirty="0"/>
              <a:t>Know what you don’t know</a:t>
            </a:r>
          </a:p>
          <a:p>
            <a:r>
              <a:rPr lang="en-US" sz="2133" dirty="0"/>
              <a:t>Know when to tell or show</a:t>
            </a:r>
          </a:p>
          <a:p>
            <a:r>
              <a:rPr lang="en-US" sz="2133" dirty="0"/>
              <a:t>Simple is better</a:t>
            </a:r>
          </a:p>
          <a:p>
            <a:r>
              <a:rPr lang="en-US" sz="2133" dirty="0"/>
              <a:t>Know your timing</a:t>
            </a:r>
          </a:p>
          <a:p>
            <a:r>
              <a:rPr lang="en-US" sz="2133" dirty="0"/>
              <a:t>Suggest what the audience can do next</a:t>
            </a:r>
            <a:endParaRPr lang="en-US" sz="2400" dirty="0"/>
          </a:p>
        </p:txBody>
      </p:sp>
    </p:spTree>
    <p:extLst>
      <p:ext uri="{BB962C8B-B14F-4D97-AF65-F5344CB8AC3E}">
        <p14:creationId xmlns:p14="http://schemas.microsoft.com/office/powerpoint/2010/main" val="623058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20" name="Rectangle 19"/>
          <p:cNvSpPr/>
          <p:nvPr/>
        </p:nvSpPr>
        <p:spPr>
          <a:xfrm>
            <a:off x="0" y="89647"/>
            <a:ext cx="12192000" cy="5741309"/>
          </a:xfrm>
          <a:prstGeom prst="rect">
            <a:avLst/>
          </a:prstGeom>
          <a:solidFill>
            <a:srgbClr val="27A2DA"/>
          </a:solidFill>
          <a:ln w="12700">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grpSp>
        <p:nvGrpSpPr>
          <p:cNvPr id="15" name="Group 14"/>
          <p:cNvGrpSpPr/>
          <p:nvPr/>
        </p:nvGrpSpPr>
        <p:grpSpPr>
          <a:xfrm>
            <a:off x="2301835" y="979225"/>
            <a:ext cx="7681469" cy="5633804"/>
            <a:chOff x="1100447" y="0"/>
            <a:chExt cx="7012960" cy="5143500"/>
          </a:xfrm>
        </p:grpSpPr>
        <p:grpSp>
          <p:nvGrpSpPr>
            <p:cNvPr id="10" name="Group 9"/>
            <p:cNvGrpSpPr/>
            <p:nvPr userDrawn="1"/>
          </p:nvGrpSpPr>
          <p:grpSpPr>
            <a:xfrm>
              <a:off x="1100447" y="0"/>
              <a:ext cx="2345635" cy="5143500"/>
              <a:chOff x="2146852" y="-10945"/>
              <a:chExt cx="2345635" cy="514350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7565" r="51391"/>
              <a:stretch/>
            </p:blipFill>
            <p:spPr>
              <a:xfrm>
                <a:off x="2146852" y="-10945"/>
                <a:ext cx="2345635" cy="514350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19473" y="1197375"/>
                <a:ext cx="1842906" cy="3271158"/>
              </a:xfrm>
              <a:prstGeom prst="roundRect">
                <a:avLst>
                  <a:gd name="adj" fmla="val 167"/>
                </a:avLst>
              </a:prstGeom>
            </p:spPr>
          </p:pic>
        </p:grpSp>
        <p:grpSp>
          <p:nvGrpSpPr>
            <p:cNvPr id="11" name="Group 10"/>
            <p:cNvGrpSpPr/>
            <p:nvPr userDrawn="1"/>
          </p:nvGrpSpPr>
          <p:grpSpPr>
            <a:xfrm>
              <a:off x="3446082" y="0"/>
              <a:ext cx="2345635" cy="5143500"/>
              <a:chOff x="3710608" y="0"/>
              <a:chExt cx="2345635" cy="514350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7565" r="51391"/>
              <a:stretch/>
            </p:blipFill>
            <p:spPr>
              <a:xfrm>
                <a:off x="3710608" y="0"/>
                <a:ext cx="2345635" cy="514350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79582" y="1197375"/>
                <a:ext cx="1859563" cy="3300725"/>
              </a:xfrm>
              <a:prstGeom prst="roundRect">
                <a:avLst>
                  <a:gd name="adj" fmla="val 167"/>
                </a:avLst>
              </a:prstGeom>
            </p:spPr>
          </p:pic>
        </p:grpSp>
        <p:grpSp>
          <p:nvGrpSpPr>
            <p:cNvPr id="12" name="Group 11"/>
            <p:cNvGrpSpPr/>
            <p:nvPr userDrawn="1"/>
          </p:nvGrpSpPr>
          <p:grpSpPr>
            <a:xfrm>
              <a:off x="5767772" y="0"/>
              <a:ext cx="2345635" cy="5143500"/>
              <a:chOff x="3710608" y="0"/>
              <a:chExt cx="2345635" cy="514350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7565" r="51391"/>
              <a:stretch/>
            </p:blipFill>
            <p:spPr>
              <a:xfrm>
                <a:off x="3710608" y="0"/>
                <a:ext cx="2345635" cy="5143500"/>
              </a:xfrm>
              <a:prstGeom prst="rect">
                <a:avLst/>
              </a:prstGeom>
            </p:spPr>
          </p:pic>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974145" y="1197376"/>
                <a:ext cx="1864999" cy="3310375"/>
              </a:xfrm>
              <a:prstGeom prst="roundRect">
                <a:avLst>
                  <a:gd name="adj" fmla="val 167"/>
                </a:avLst>
              </a:prstGeom>
            </p:spPr>
          </p:pic>
        </p:grpSp>
      </p:grpSp>
      <p:sp>
        <p:nvSpPr>
          <p:cNvPr id="16" name="Rectangle 15"/>
          <p:cNvSpPr/>
          <p:nvPr/>
        </p:nvSpPr>
        <p:spPr>
          <a:xfrm>
            <a:off x="0" y="5450563"/>
            <a:ext cx="12192000" cy="1407437"/>
          </a:xfrm>
          <a:prstGeom prst="rect">
            <a:avLst/>
          </a:prstGeom>
          <a:solidFill>
            <a:srgbClr val="064EA4"/>
          </a:solidFill>
          <a:ln w="12700">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3" name="TextBox 22"/>
          <p:cNvSpPr txBox="1"/>
          <p:nvPr/>
        </p:nvSpPr>
        <p:spPr>
          <a:xfrm>
            <a:off x="1153377" y="198399"/>
            <a:ext cx="10004612" cy="584775"/>
          </a:xfrm>
          <a:prstGeom prst="rect">
            <a:avLst/>
          </a:prstGeom>
          <a:noFill/>
        </p:spPr>
        <p:txBody>
          <a:bodyPr wrap="square" lIns="0" rIns="0" rtlCol="0">
            <a:spAutoFit/>
          </a:bodyPr>
          <a:lstStyle/>
          <a:p>
            <a:pPr algn="ctr"/>
            <a:r>
              <a:rPr lang="en-US" sz="3200" b="0" dirty="0">
                <a:solidFill>
                  <a:schemeClr val="bg1"/>
                </a:solidFill>
              </a:rPr>
              <a:t>Download and Login to the NIWeek Mobile App </a:t>
            </a:r>
          </a:p>
        </p:txBody>
      </p:sp>
      <p:sp>
        <p:nvSpPr>
          <p:cNvPr id="24" name="TextBox 23"/>
          <p:cNvSpPr txBox="1"/>
          <p:nvPr/>
        </p:nvSpPr>
        <p:spPr>
          <a:xfrm>
            <a:off x="2431994" y="868705"/>
            <a:ext cx="2250369" cy="584775"/>
          </a:xfrm>
          <a:prstGeom prst="rect">
            <a:avLst/>
          </a:prstGeom>
          <a:noFill/>
        </p:spPr>
        <p:txBody>
          <a:bodyPr wrap="square" lIns="0" rIns="0" rtlCol="0">
            <a:spAutoFit/>
          </a:bodyPr>
          <a:lstStyle>
            <a:defPPr>
              <a:defRPr lang="en-US"/>
            </a:defPPr>
            <a:lvl1pPr algn="ctr">
              <a:defRPr sz="1200" b="0">
                <a:solidFill>
                  <a:schemeClr val="bg1"/>
                </a:solidFill>
              </a:defRPr>
            </a:lvl1pPr>
          </a:lstStyle>
          <a:p>
            <a:pPr lvl="0"/>
            <a:r>
              <a:rPr lang="en-US" sz="1600" b="0" kern="1200" dirty="0">
                <a:solidFill>
                  <a:schemeClr val="bg1"/>
                </a:solidFill>
                <a:effectLst/>
                <a:latin typeface="+mn-lt"/>
                <a:ea typeface="+mn-ea"/>
                <a:cs typeface="+mn-cs"/>
              </a:rPr>
              <a:t>VIEW </a:t>
            </a:r>
            <a:br>
              <a:rPr lang="en-US" sz="1600" b="0" kern="1200" dirty="0">
                <a:solidFill>
                  <a:schemeClr val="bg1"/>
                </a:solidFill>
                <a:effectLst/>
                <a:latin typeface="+mn-lt"/>
                <a:ea typeface="+mn-ea"/>
                <a:cs typeface="+mn-cs"/>
              </a:rPr>
            </a:br>
            <a:r>
              <a:rPr lang="en-US" sz="1600" b="0" kern="1200" dirty="0">
                <a:solidFill>
                  <a:schemeClr val="bg1"/>
                </a:solidFill>
                <a:effectLst/>
                <a:latin typeface="+mn-lt"/>
                <a:ea typeface="+mn-ea"/>
                <a:cs typeface="+mn-cs"/>
              </a:rPr>
              <a:t>WEEKLY SCHEDULE</a:t>
            </a:r>
            <a:endParaRPr lang="en-US" sz="1467" dirty="0"/>
          </a:p>
        </p:txBody>
      </p:sp>
      <p:sp>
        <p:nvSpPr>
          <p:cNvPr id="25" name="TextBox 24"/>
          <p:cNvSpPr txBox="1"/>
          <p:nvPr/>
        </p:nvSpPr>
        <p:spPr>
          <a:xfrm>
            <a:off x="5050562" y="868705"/>
            <a:ext cx="2250369" cy="584775"/>
          </a:xfrm>
          <a:prstGeom prst="rect">
            <a:avLst/>
          </a:prstGeom>
          <a:noFill/>
        </p:spPr>
        <p:txBody>
          <a:bodyPr wrap="square" lIns="0" rIns="0" rtlCol="0">
            <a:spAutoFit/>
          </a:bodyPr>
          <a:lstStyle>
            <a:defPPr>
              <a:defRPr lang="en-US"/>
            </a:defPPr>
            <a:lvl1pPr lvl="0" algn="ctr">
              <a:defRPr sz="1200" b="0">
                <a:solidFill>
                  <a:schemeClr val="bg1"/>
                </a:solidFill>
              </a:defRPr>
            </a:lvl1pPr>
          </a:lstStyle>
          <a:p>
            <a:pPr lvl="0"/>
            <a:r>
              <a:rPr lang="en-US" sz="1600" dirty="0"/>
              <a:t>FIND </a:t>
            </a:r>
            <a:br>
              <a:rPr lang="en-US" sz="1600" dirty="0"/>
            </a:br>
            <a:r>
              <a:rPr lang="en-US" sz="1600" dirty="0"/>
              <a:t>YOUR SESSION</a:t>
            </a:r>
          </a:p>
        </p:txBody>
      </p:sp>
      <p:sp>
        <p:nvSpPr>
          <p:cNvPr id="26" name="TextBox 25"/>
          <p:cNvSpPr txBox="1"/>
          <p:nvPr/>
        </p:nvSpPr>
        <p:spPr>
          <a:xfrm>
            <a:off x="7534372" y="868705"/>
            <a:ext cx="2250369" cy="584775"/>
          </a:xfrm>
          <a:prstGeom prst="rect">
            <a:avLst/>
          </a:prstGeom>
          <a:noFill/>
        </p:spPr>
        <p:txBody>
          <a:bodyPr wrap="square" lIns="0" rIns="0" rtlCol="0">
            <a:spAutoFit/>
          </a:bodyPr>
          <a:lstStyle>
            <a:defPPr>
              <a:defRPr lang="en-US"/>
            </a:defPPr>
            <a:lvl1pPr lvl="0" algn="ctr">
              <a:defRPr sz="1200" b="0">
                <a:solidFill>
                  <a:schemeClr val="bg1"/>
                </a:solidFill>
              </a:defRPr>
            </a:lvl1pPr>
          </a:lstStyle>
          <a:p>
            <a:pPr lvl="0"/>
            <a:r>
              <a:rPr lang="en-US" sz="1600" dirty="0"/>
              <a:t>BUILD </a:t>
            </a:r>
            <a:br>
              <a:rPr lang="en-US" sz="1600" dirty="0"/>
            </a:br>
            <a:r>
              <a:rPr lang="en-US" sz="1600" dirty="0"/>
              <a:t>YOUR SCHEDULE</a:t>
            </a:r>
          </a:p>
        </p:txBody>
      </p:sp>
      <p:sp>
        <p:nvSpPr>
          <p:cNvPr id="27" name="TextBox 26"/>
          <p:cNvSpPr txBox="1"/>
          <p:nvPr/>
        </p:nvSpPr>
        <p:spPr>
          <a:xfrm>
            <a:off x="1153377" y="5916707"/>
            <a:ext cx="10004612" cy="584775"/>
          </a:xfrm>
          <a:prstGeom prst="rect">
            <a:avLst/>
          </a:prstGeom>
          <a:noFill/>
        </p:spPr>
        <p:txBody>
          <a:bodyPr wrap="square" lIns="0" rIns="0" rtlCol="0">
            <a:spAutoFit/>
          </a:bodyPr>
          <a:lstStyle/>
          <a:p>
            <a:pPr algn="ctr"/>
            <a:r>
              <a:rPr lang="en-US" sz="3200" b="0" dirty="0">
                <a:solidFill>
                  <a:schemeClr val="bg1"/>
                </a:solidFill>
              </a:rPr>
              <a:t>More Information </a:t>
            </a:r>
            <a:r>
              <a:rPr lang="en-US" sz="3200" b="0" kern="1200" dirty="0">
                <a:solidFill>
                  <a:schemeClr val="bg1"/>
                </a:solidFill>
                <a:latin typeface="+mn-lt"/>
                <a:ea typeface="+mn-ea"/>
                <a:cs typeface="+mn-cs"/>
              </a:rPr>
              <a:t>at ni.com/niweek</a:t>
            </a:r>
          </a:p>
        </p:txBody>
      </p:sp>
    </p:spTree>
    <p:extLst>
      <p:ext uri="{BB962C8B-B14F-4D97-AF65-F5344CB8AC3E}">
        <p14:creationId xmlns:p14="http://schemas.microsoft.com/office/powerpoint/2010/main" val="740414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C3821-DB47-49D7-A186-A615F74878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68CE27-2114-4696-A6DD-6B45C53E4C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F7FAE6-FDD3-41DF-A4B8-ED1DC2B43CA6}"/>
              </a:ext>
            </a:extLst>
          </p:cNvPr>
          <p:cNvSpPr>
            <a:spLocks noGrp="1"/>
          </p:cNvSpPr>
          <p:nvPr>
            <p:ph type="dt" sz="half" idx="10"/>
          </p:nvPr>
        </p:nvSpPr>
        <p:spPr/>
        <p:txBody>
          <a:bodyPr/>
          <a:lstStyle/>
          <a:p>
            <a:fld id="{5509FEBF-240A-491C-BB8B-C2CB806F5AB6}" type="datetimeFigureOut">
              <a:rPr lang="en-US" smtClean="0"/>
              <a:t>5/24/2018</a:t>
            </a:fld>
            <a:endParaRPr lang="en-US" dirty="0"/>
          </a:p>
        </p:txBody>
      </p:sp>
      <p:sp>
        <p:nvSpPr>
          <p:cNvPr id="5" name="Footer Placeholder 4">
            <a:extLst>
              <a:ext uri="{FF2B5EF4-FFF2-40B4-BE49-F238E27FC236}">
                <a16:creationId xmlns:a16="http://schemas.microsoft.com/office/drawing/2014/main" id="{D7534E56-AE5C-4A62-9218-E2EA52C8665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E7244-BC12-4C5A-86A1-D04A96828893}"/>
              </a:ext>
            </a:extLst>
          </p:cNvPr>
          <p:cNvSpPr>
            <a:spLocks noGrp="1"/>
          </p:cNvSpPr>
          <p:nvPr>
            <p:ph type="sldNum" sz="quarter" idx="12"/>
          </p:nvPr>
        </p:nvSpPr>
        <p:spPr/>
        <p:txBody>
          <a:bodyPr/>
          <a:lstStyle/>
          <a:p>
            <a:fld id="{06C4B9AD-B9A0-4B51-BC30-2ED4B7255223}" type="slidenum">
              <a:rPr lang="en-US" smtClean="0"/>
              <a:t>‹#›</a:t>
            </a:fld>
            <a:endParaRPr lang="en-US" dirty="0"/>
          </a:p>
        </p:txBody>
      </p:sp>
    </p:spTree>
    <p:extLst>
      <p:ext uri="{BB962C8B-B14F-4D97-AF65-F5344CB8AC3E}">
        <p14:creationId xmlns:p14="http://schemas.microsoft.com/office/powerpoint/2010/main" val="16968159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Extern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29567222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104842925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239482006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2133">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userDrawn="1"/>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t>ni.com</a:t>
            </a:r>
          </a:p>
        </p:txBody>
      </p:sp>
      <p:sp>
        <p:nvSpPr>
          <p:cNvPr id="9"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2108583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2133">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userDrawn="1"/>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t>ni.com</a:t>
            </a:r>
          </a:p>
        </p:txBody>
      </p:sp>
      <p:sp>
        <p:nvSpPr>
          <p:cNvPr id="9"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761572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6468213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38158"/>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363046085"/>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592425"/>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1" name="Text Placeholder 6"/>
          <p:cNvSpPr>
            <a:spLocks noGrp="1"/>
          </p:cNvSpPr>
          <p:nvPr>
            <p:ph type="body" sz="quarter" idx="10" hasCustomPrompt="1"/>
          </p:nvPr>
        </p:nvSpPr>
        <p:spPr>
          <a:xfrm>
            <a:off x="605368" y="999993"/>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05479074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65278"/>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6" name="Text Placeholder 6"/>
          <p:cNvSpPr>
            <a:spLocks noGrp="1"/>
          </p:cNvSpPr>
          <p:nvPr>
            <p:ph type="body" sz="quarter" idx="10" hasCustomPrompt="1"/>
          </p:nvPr>
        </p:nvSpPr>
        <p:spPr>
          <a:xfrm>
            <a:off x="605368" y="1438157"/>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25300472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flipV="1">
            <a:off x="0" y="-38810"/>
            <a:ext cx="12192000" cy="5910443"/>
          </a:xfrm>
          <a:prstGeom prst="rect">
            <a:avLst/>
          </a:prstGeom>
          <a:solidFill>
            <a:srgbClr val="0A6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Picture Placeholder 5"/>
          <p:cNvSpPr>
            <a:spLocks noGrp="1"/>
          </p:cNvSpPr>
          <p:nvPr>
            <p:ph type="pic" sz="quarter" idx="15" hasCustomPrompt="1"/>
          </p:nvPr>
        </p:nvSpPr>
        <p:spPr>
          <a:xfrm>
            <a:off x="824336" y="1794748"/>
            <a:ext cx="2243328" cy="2243328"/>
          </a:xfrm>
          <a:prstGeom prst="ellipse">
            <a:avLst/>
          </a:prstGeom>
        </p:spPr>
        <p:txBody>
          <a:bodyPr anchor="ctr"/>
          <a:lstStyle>
            <a:lvl1pPr marL="0" marR="0" indent="0" algn="ctr" defTabSz="1219170" rtl="0" eaLnBrk="1" fontAlgn="auto" latinLnBrk="0" hangingPunct="1">
              <a:lnSpc>
                <a:spcPct val="90000"/>
              </a:lnSpc>
              <a:spcBef>
                <a:spcPts val="1333"/>
              </a:spcBef>
              <a:spcAft>
                <a:spcPts val="0"/>
              </a:spcAft>
              <a:buClrTx/>
              <a:buSzTx/>
              <a:buFont typeface="Arial"/>
              <a:buNone/>
              <a:tabLst/>
              <a:defRPr>
                <a:solidFill>
                  <a:schemeClr val="bg1"/>
                </a:solidFill>
              </a:defRPr>
            </a:lvl1pPr>
          </a:lstStyle>
          <a:p>
            <a:r>
              <a:rPr lang="en-US" dirty="0"/>
              <a:t>Insert Headshot</a:t>
            </a:r>
          </a:p>
        </p:txBody>
      </p:sp>
      <p:sp>
        <p:nvSpPr>
          <p:cNvPr id="16" name="Text Placeholder 15"/>
          <p:cNvSpPr>
            <a:spLocks noGrp="1"/>
          </p:cNvSpPr>
          <p:nvPr>
            <p:ph type="body" sz="quarter" idx="17" hasCustomPrompt="1"/>
          </p:nvPr>
        </p:nvSpPr>
        <p:spPr>
          <a:xfrm>
            <a:off x="3551768" y="2437843"/>
            <a:ext cx="8034867" cy="414528"/>
          </a:xfrm>
        </p:spPr>
        <p:txBody>
          <a:bodyPr anchor="ctr"/>
          <a:lstStyle>
            <a:lvl1pPr marL="0" marR="0" indent="0" algn="l" defTabSz="609585" rtl="0" eaLnBrk="1" fontAlgn="auto" latinLnBrk="0" hangingPunct="1">
              <a:lnSpc>
                <a:spcPct val="90000"/>
              </a:lnSpc>
              <a:spcBef>
                <a:spcPts val="1333"/>
              </a:spcBef>
              <a:spcAft>
                <a:spcPts val="0"/>
              </a:spcAft>
              <a:buClr>
                <a:schemeClr val="bg2">
                  <a:lumMod val="50000"/>
                </a:schemeClr>
              </a:buClr>
              <a:buSzPct val="90000"/>
              <a:buFontTx/>
              <a:buNone/>
              <a:tabLst/>
              <a:defRPr>
                <a:solidFill>
                  <a:schemeClr val="bg1"/>
                </a:solidFill>
              </a:defRPr>
            </a:lvl1pPr>
          </a:lstStyle>
          <a:p>
            <a:pPr marL="1219170" marR="0" lvl="0" indent="-1219170" algn="l" defTabSz="609585" rtl="0" eaLnBrk="1" fontAlgn="auto" latinLnBrk="0" hangingPunct="1">
              <a:lnSpc>
                <a:spcPct val="90000"/>
              </a:lnSpc>
              <a:spcBef>
                <a:spcPts val="1333"/>
              </a:spcBef>
              <a:spcAft>
                <a:spcPts val="0"/>
              </a:spcAft>
              <a:buClr>
                <a:schemeClr val="bg2">
                  <a:lumMod val="50000"/>
                </a:schemeClr>
              </a:buClr>
              <a:buSzPct val="90000"/>
              <a:buFontTx/>
              <a:buNone/>
              <a:tabLst/>
              <a:defRPr/>
            </a:pPr>
            <a:r>
              <a:rPr lang="en-US"/>
              <a:t>Speaker</a:t>
            </a:r>
          </a:p>
        </p:txBody>
      </p:sp>
      <p:sp>
        <p:nvSpPr>
          <p:cNvPr id="22" name="Text Placeholder 21"/>
          <p:cNvSpPr>
            <a:spLocks noGrp="1"/>
          </p:cNvSpPr>
          <p:nvPr>
            <p:ph type="body" sz="quarter" idx="18" hasCustomPrompt="1"/>
          </p:nvPr>
        </p:nvSpPr>
        <p:spPr>
          <a:xfrm>
            <a:off x="3551768" y="2852710"/>
            <a:ext cx="8034867" cy="413628"/>
          </a:xfrm>
        </p:spPr>
        <p:txBody>
          <a:bodyPr anchor="ctr"/>
          <a:lstStyle>
            <a:lvl1pPr marL="0" indent="0" algn="l">
              <a:buFontTx/>
              <a:buNone/>
              <a:defRPr sz="1867">
                <a:solidFill>
                  <a:schemeClr val="bg1"/>
                </a:solidFill>
              </a:defRPr>
            </a:lvl1pPr>
          </a:lstStyle>
          <a:p>
            <a:pPr lvl="0"/>
            <a:r>
              <a:rPr lang="en-US" dirty="0"/>
              <a:t>Title</a:t>
            </a:r>
          </a:p>
        </p:txBody>
      </p:sp>
      <p:sp>
        <p:nvSpPr>
          <p:cNvPr id="7" name="Text Placeholder 6"/>
          <p:cNvSpPr>
            <a:spLocks noGrp="1"/>
          </p:cNvSpPr>
          <p:nvPr>
            <p:ph type="body" sz="quarter" idx="20" hasCustomPrompt="1"/>
          </p:nvPr>
        </p:nvSpPr>
        <p:spPr>
          <a:xfrm>
            <a:off x="9765792" y="6400800"/>
            <a:ext cx="1828800" cy="243840"/>
          </a:xfrm>
        </p:spPr>
        <p:txBody>
          <a:bodyPr vert="horz" lIns="0" tIns="45720" rIns="0" bIns="45720" rtlCol="0" anchor="ctr"/>
          <a:lstStyle>
            <a:lvl1pPr marL="0" marR="0" indent="0" algn="r" defTabSz="60955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lang="en-US" sz="1467" dirty="0">
                <a:solidFill>
                  <a:schemeClr val="bg2">
                    <a:lumMod val="50000"/>
                  </a:schemeClr>
                </a:solidFill>
              </a:defRPr>
            </a:lvl1pPr>
          </a:lstStyle>
          <a:p>
            <a:pPr marL="0" marR="0" lvl="0" indent="0" algn="r" defTabSz="60955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ni.com</a:t>
            </a:r>
          </a:p>
        </p:txBody>
      </p:sp>
    </p:spTree>
    <p:extLst>
      <p:ext uri="{BB962C8B-B14F-4D97-AF65-F5344CB8AC3E}">
        <p14:creationId xmlns:p14="http://schemas.microsoft.com/office/powerpoint/2010/main" val="14183508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9061418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px</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userDrawn="1"/>
        </p:nvSpPr>
        <p:spPr>
          <a:xfrm>
            <a:off x="2956674"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503783001"/>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px</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userDrawn="1"/>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624080411"/>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px</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userDrawn="1"/>
        </p:nvSpPr>
        <p:spPr>
          <a:xfrm>
            <a:off x="7125602" y="6405933"/>
            <a:ext cx="2216460"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94362256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px</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userDrawn="1"/>
        </p:nvSpPr>
        <p:spPr>
          <a:xfrm>
            <a:off x="2956674"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17387166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px</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23116821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8" y="2974848"/>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08832"/>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px</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03266409"/>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userDrawn="1"/>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8"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1083449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userDrawn="1"/>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solidFill>
                  <a:schemeClr val="bg1"/>
                </a:solidFill>
              </a:rPr>
              <a:t>ni.com</a:t>
            </a:r>
          </a:p>
        </p:txBody>
      </p:sp>
      <p:sp>
        <p:nvSpPr>
          <p:cNvPr id="9"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6461000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userDrawn="1"/>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solidFill>
                  <a:schemeClr val="bg1"/>
                </a:solidFill>
              </a:rPr>
              <a:t>ni.com</a:t>
            </a:r>
          </a:p>
        </p:txBody>
      </p:sp>
      <p:sp>
        <p:nvSpPr>
          <p:cNvPr id="9"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44493791"/>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flipV="1">
            <a:off x="0" y="-38810"/>
            <a:ext cx="12192000" cy="5910443"/>
          </a:xfrm>
          <a:prstGeom prst="rect">
            <a:avLst/>
          </a:prstGeom>
          <a:solidFill>
            <a:srgbClr val="0A6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Picture Placeholder 5"/>
          <p:cNvSpPr>
            <a:spLocks noGrp="1"/>
          </p:cNvSpPr>
          <p:nvPr>
            <p:ph type="pic" sz="quarter" idx="15" hasCustomPrompt="1"/>
          </p:nvPr>
        </p:nvSpPr>
        <p:spPr>
          <a:xfrm>
            <a:off x="824336" y="404099"/>
            <a:ext cx="2243328" cy="2243328"/>
          </a:xfrm>
          <a:prstGeom prst="ellipse">
            <a:avLst/>
          </a:prstGeom>
        </p:spPr>
        <p:txBody>
          <a:bodyPr anchor="ctr"/>
          <a:lstStyle>
            <a:lvl1pPr marL="0" marR="0" indent="0" algn="ctr" defTabSz="1219170" rtl="0" eaLnBrk="1" fontAlgn="auto" latinLnBrk="0" hangingPunct="1">
              <a:lnSpc>
                <a:spcPct val="90000"/>
              </a:lnSpc>
              <a:spcBef>
                <a:spcPts val="1333"/>
              </a:spcBef>
              <a:spcAft>
                <a:spcPts val="0"/>
              </a:spcAft>
              <a:buClrTx/>
              <a:buSzTx/>
              <a:buFont typeface="Arial"/>
              <a:buNone/>
              <a:tabLst/>
              <a:defRPr>
                <a:solidFill>
                  <a:schemeClr val="bg1"/>
                </a:solidFill>
              </a:defRPr>
            </a:lvl1pPr>
          </a:lstStyle>
          <a:p>
            <a:r>
              <a:rPr lang="en-US" dirty="0"/>
              <a:t>Insert Headshot</a:t>
            </a:r>
          </a:p>
        </p:txBody>
      </p:sp>
      <p:sp>
        <p:nvSpPr>
          <p:cNvPr id="16" name="Text Placeholder 15"/>
          <p:cNvSpPr>
            <a:spLocks noGrp="1"/>
          </p:cNvSpPr>
          <p:nvPr>
            <p:ph type="body" sz="quarter" idx="17" hasCustomPrompt="1"/>
          </p:nvPr>
        </p:nvSpPr>
        <p:spPr>
          <a:xfrm>
            <a:off x="3551768" y="1047193"/>
            <a:ext cx="8034867" cy="414528"/>
          </a:xfrm>
        </p:spPr>
        <p:txBody>
          <a:bodyPr anchor="ctr"/>
          <a:lstStyle>
            <a:lvl1pPr marL="0" marR="0" indent="0" algn="l" defTabSz="609585" rtl="0" eaLnBrk="1" fontAlgn="auto" latinLnBrk="0" hangingPunct="1">
              <a:lnSpc>
                <a:spcPct val="90000"/>
              </a:lnSpc>
              <a:spcBef>
                <a:spcPts val="1333"/>
              </a:spcBef>
              <a:spcAft>
                <a:spcPts val="0"/>
              </a:spcAft>
              <a:buClr>
                <a:schemeClr val="bg2">
                  <a:lumMod val="50000"/>
                </a:schemeClr>
              </a:buClr>
              <a:buSzPct val="90000"/>
              <a:buFontTx/>
              <a:buNone/>
              <a:tabLst/>
              <a:defRPr>
                <a:solidFill>
                  <a:schemeClr val="bg1"/>
                </a:solidFill>
              </a:defRPr>
            </a:lvl1pPr>
          </a:lstStyle>
          <a:p>
            <a:pPr marL="1219170" marR="0" lvl="0" indent="-1219170" algn="l" defTabSz="609585" rtl="0" eaLnBrk="1" fontAlgn="auto" latinLnBrk="0" hangingPunct="1">
              <a:lnSpc>
                <a:spcPct val="90000"/>
              </a:lnSpc>
              <a:spcBef>
                <a:spcPts val="1333"/>
              </a:spcBef>
              <a:spcAft>
                <a:spcPts val="0"/>
              </a:spcAft>
              <a:buClr>
                <a:schemeClr val="bg2">
                  <a:lumMod val="50000"/>
                </a:schemeClr>
              </a:buClr>
              <a:buSzPct val="90000"/>
              <a:buFontTx/>
              <a:buNone/>
              <a:tabLst/>
              <a:defRPr/>
            </a:pPr>
            <a:r>
              <a:rPr lang="en-US"/>
              <a:t>Speaker</a:t>
            </a:r>
          </a:p>
        </p:txBody>
      </p:sp>
      <p:sp>
        <p:nvSpPr>
          <p:cNvPr id="22" name="Text Placeholder 21"/>
          <p:cNvSpPr>
            <a:spLocks noGrp="1"/>
          </p:cNvSpPr>
          <p:nvPr>
            <p:ph type="body" sz="quarter" idx="18" hasCustomPrompt="1"/>
          </p:nvPr>
        </p:nvSpPr>
        <p:spPr>
          <a:xfrm>
            <a:off x="3551768" y="1462061"/>
            <a:ext cx="8034867" cy="413628"/>
          </a:xfrm>
        </p:spPr>
        <p:txBody>
          <a:bodyPr anchor="ctr"/>
          <a:lstStyle>
            <a:lvl1pPr marL="0" indent="0" algn="l">
              <a:buFontTx/>
              <a:buNone/>
              <a:defRPr sz="1867">
                <a:solidFill>
                  <a:schemeClr val="bg1"/>
                </a:solidFill>
              </a:defRPr>
            </a:lvl1pPr>
          </a:lstStyle>
          <a:p>
            <a:pPr lvl="0"/>
            <a:r>
              <a:rPr lang="en-US" dirty="0"/>
              <a:t>Title</a:t>
            </a:r>
          </a:p>
        </p:txBody>
      </p:sp>
      <p:sp>
        <p:nvSpPr>
          <p:cNvPr id="7" name="Picture Placeholder 5"/>
          <p:cNvSpPr>
            <a:spLocks noGrp="1"/>
          </p:cNvSpPr>
          <p:nvPr>
            <p:ph type="pic" sz="quarter" idx="19" hasCustomPrompt="1"/>
          </p:nvPr>
        </p:nvSpPr>
        <p:spPr>
          <a:xfrm>
            <a:off x="824336" y="3180200"/>
            <a:ext cx="2243328" cy="2243328"/>
          </a:xfrm>
          <a:prstGeom prst="ellipse">
            <a:avLst/>
          </a:prstGeom>
        </p:spPr>
        <p:txBody>
          <a:bodyPr anchor="ctr"/>
          <a:lstStyle>
            <a:lvl1pPr marL="0" marR="0" indent="0" algn="ctr" defTabSz="1219170" rtl="0" eaLnBrk="1" fontAlgn="auto" latinLnBrk="0" hangingPunct="1">
              <a:lnSpc>
                <a:spcPct val="90000"/>
              </a:lnSpc>
              <a:spcBef>
                <a:spcPts val="1333"/>
              </a:spcBef>
              <a:spcAft>
                <a:spcPts val="0"/>
              </a:spcAft>
              <a:buClrTx/>
              <a:buSzTx/>
              <a:buFont typeface="Arial"/>
              <a:buNone/>
              <a:tabLst/>
              <a:defRPr>
                <a:solidFill>
                  <a:schemeClr val="bg1"/>
                </a:solidFill>
              </a:defRPr>
            </a:lvl1pPr>
          </a:lstStyle>
          <a:p>
            <a:r>
              <a:rPr lang="en-US" dirty="0"/>
              <a:t>Insert Headshot</a:t>
            </a:r>
          </a:p>
        </p:txBody>
      </p:sp>
      <p:sp>
        <p:nvSpPr>
          <p:cNvPr id="8" name="Text Placeholder 15"/>
          <p:cNvSpPr>
            <a:spLocks noGrp="1"/>
          </p:cNvSpPr>
          <p:nvPr>
            <p:ph type="body" sz="quarter" idx="20" hasCustomPrompt="1"/>
          </p:nvPr>
        </p:nvSpPr>
        <p:spPr>
          <a:xfrm>
            <a:off x="3551768" y="3823295"/>
            <a:ext cx="8034867" cy="414528"/>
          </a:xfrm>
        </p:spPr>
        <p:txBody>
          <a:bodyPr anchor="ctr"/>
          <a:lstStyle>
            <a:lvl1pPr marL="0" marR="0" indent="0" algn="l" defTabSz="609585" rtl="0" eaLnBrk="1" fontAlgn="auto" latinLnBrk="0" hangingPunct="1">
              <a:lnSpc>
                <a:spcPct val="90000"/>
              </a:lnSpc>
              <a:spcBef>
                <a:spcPts val="1333"/>
              </a:spcBef>
              <a:spcAft>
                <a:spcPts val="0"/>
              </a:spcAft>
              <a:buClr>
                <a:schemeClr val="bg2">
                  <a:lumMod val="50000"/>
                </a:schemeClr>
              </a:buClr>
              <a:buSzPct val="90000"/>
              <a:buFontTx/>
              <a:buNone/>
              <a:tabLst/>
              <a:defRPr>
                <a:solidFill>
                  <a:schemeClr val="bg1"/>
                </a:solidFill>
              </a:defRPr>
            </a:lvl1pPr>
          </a:lstStyle>
          <a:p>
            <a:pPr marL="1219170" marR="0" lvl="0" indent="-1219170" algn="l" defTabSz="609585" rtl="0" eaLnBrk="1" fontAlgn="auto" latinLnBrk="0" hangingPunct="1">
              <a:lnSpc>
                <a:spcPct val="90000"/>
              </a:lnSpc>
              <a:spcBef>
                <a:spcPts val="1333"/>
              </a:spcBef>
              <a:spcAft>
                <a:spcPts val="0"/>
              </a:spcAft>
              <a:buClr>
                <a:schemeClr val="bg2">
                  <a:lumMod val="50000"/>
                </a:schemeClr>
              </a:buClr>
              <a:buSzPct val="90000"/>
              <a:buFontTx/>
              <a:buNone/>
              <a:tabLst/>
              <a:defRPr/>
            </a:pPr>
            <a:r>
              <a:rPr lang="en-US"/>
              <a:t>Speaker</a:t>
            </a:r>
          </a:p>
        </p:txBody>
      </p:sp>
      <p:sp>
        <p:nvSpPr>
          <p:cNvPr id="9" name="Text Placeholder 21"/>
          <p:cNvSpPr>
            <a:spLocks noGrp="1"/>
          </p:cNvSpPr>
          <p:nvPr>
            <p:ph type="body" sz="quarter" idx="21" hasCustomPrompt="1"/>
          </p:nvPr>
        </p:nvSpPr>
        <p:spPr>
          <a:xfrm>
            <a:off x="3551768" y="4238162"/>
            <a:ext cx="8034867" cy="413628"/>
          </a:xfrm>
        </p:spPr>
        <p:txBody>
          <a:bodyPr anchor="ctr"/>
          <a:lstStyle>
            <a:lvl1pPr marL="0" indent="0" algn="l">
              <a:buFontTx/>
              <a:buNone/>
              <a:defRPr sz="1867">
                <a:solidFill>
                  <a:schemeClr val="bg1"/>
                </a:solidFill>
              </a:defRPr>
            </a:lvl1pPr>
          </a:lstStyle>
          <a:p>
            <a:pPr lvl="0"/>
            <a:r>
              <a:rPr lang="en-US" dirty="0"/>
              <a:t>Title</a:t>
            </a:r>
          </a:p>
        </p:txBody>
      </p:sp>
      <p:sp>
        <p:nvSpPr>
          <p:cNvPr id="10" name="Text Placeholder 9"/>
          <p:cNvSpPr>
            <a:spLocks noGrp="1"/>
          </p:cNvSpPr>
          <p:nvPr>
            <p:ph type="body" sz="quarter" idx="23" hasCustomPrompt="1"/>
          </p:nvPr>
        </p:nvSpPr>
        <p:spPr>
          <a:xfrm>
            <a:off x="9765792" y="6400800"/>
            <a:ext cx="1828800" cy="243840"/>
          </a:xfrm>
        </p:spPr>
        <p:txBody>
          <a:bodyPr vert="horz" lIns="0" tIns="45720" rIns="0" bIns="45720" rtlCol="0" anchor="ctr"/>
          <a:lstStyle>
            <a:lvl1pPr marL="0" marR="0" indent="0" algn="r" defTabSz="60955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lang="en-US" sz="1467" dirty="0">
                <a:solidFill>
                  <a:schemeClr val="bg2">
                    <a:lumMod val="50000"/>
                  </a:schemeClr>
                </a:solidFill>
              </a:defRPr>
            </a:lvl1pPr>
          </a:lstStyle>
          <a:p>
            <a:pPr marL="0" marR="0" lvl="0" indent="0" algn="r" defTabSz="60955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ni.com</a:t>
            </a:r>
          </a:p>
        </p:txBody>
      </p:sp>
    </p:spTree>
    <p:extLst>
      <p:ext uri="{BB962C8B-B14F-4D97-AF65-F5344CB8AC3E}">
        <p14:creationId xmlns:p14="http://schemas.microsoft.com/office/powerpoint/2010/main" val="35395744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userDrawn="1"/>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solidFill>
                  <a:schemeClr val="bg1"/>
                </a:solidFill>
              </a:rPr>
              <a:t>ni.com</a:t>
            </a:r>
          </a:p>
        </p:txBody>
      </p:sp>
      <p:sp>
        <p:nvSpPr>
          <p:cNvPr id="9"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30278057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sp>
        <p:nvSpPr>
          <p:cNvPr id="7" name="Rectangle 6"/>
          <p:cNvSpPr/>
          <p:nvPr/>
        </p:nvSpPr>
        <p:spPr>
          <a:xfrm>
            <a:off x="0" y="2495552"/>
            <a:ext cx="12203992" cy="43624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FontTx/>
              <a:buNone/>
            </a:pPr>
            <a:endParaRPr lang="en-US" sz="2400" dirty="0"/>
          </a:p>
        </p:txBody>
      </p:sp>
      <p:sp>
        <p:nvSpPr>
          <p:cNvPr id="11" name="Title 1"/>
          <p:cNvSpPr>
            <a:spLocks noGrp="1"/>
          </p:cNvSpPr>
          <p:nvPr>
            <p:ph type="ctrTitle" hasCustomPrompt="1"/>
          </p:nvPr>
        </p:nvSpPr>
        <p:spPr>
          <a:xfrm>
            <a:off x="609601" y="2806059"/>
            <a:ext cx="10972799" cy="1879647"/>
          </a:xfrm>
        </p:spPr>
        <p:txBody>
          <a:bodyPr vert="horz" lIns="0" tIns="45717" rIns="0" bIns="45717" rtlCol="0" anchor="b">
            <a:noAutofit/>
          </a:bodyPr>
          <a:lstStyle>
            <a:lvl1pPr algn="ctr">
              <a:buFontTx/>
              <a:buNone/>
              <a:defRPr lang="en-US" sz="3733" dirty="0">
                <a:solidFill>
                  <a:schemeClr val="bg1"/>
                </a:solidFill>
              </a:defRPr>
            </a:lvl1pPr>
          </a:lstStyle>
          <a:p>
            <a:pPr lvl="0"/>
            <a:r>
              <a:rPr lang="en-US" dirty="0"/>
              <a:t>Presentation Title</a:t>
            </a:r>
          </a:p>
        </p:txBody>
      </p:sp>
      <p:sp>
        <p:nvSpPr>
          <p:cNvPr id="12" name="Subtitle 2"/>
          <p:cNvSpPr>
            <a:spLocks noGrp="1"/>
          </p:cNvSpPr>
          <p:nvPr>
            <p:ph type="subTitle" idx="1" hasCustomPrompt="1"/>
          </p:nvPr>
        </p:nvSpPr>
        <p:spPr>
          <a:xfrm>
            <a:off x="609601" y="4685705"/>
            <a:ext cx="10972799" cy="771275"/>
          </a:xfrm>
        </p:spPr>
        <p:txBody>
          <a:bodyPr vert="horz" lIns="0" tIns="45717" rIns="0" bIns="45717" rtlCol="0">
            <a:noAutofit/>
          </a:bodyPr>
          <a:lstStyle>
            <a:lvl1pPr marL="0" indent="0" algn="ctr">
              <a:buFontTx/>
              <a:buNone/>
              <a:defRPr lang="en-US" sz="2133" dirty="0">
                <a:solidFill>
                  <a:schemeClr val="bg1"/>
                </a:solidFill>
              </a:defRPr>
            </a:lvl1pPr>
          </a:lstStyle>
          <a:p>
            <a:pPr lvl="0"/>
            <a:r>
              <a:rPr lang="en-US" dirty="0"/>
              <a:t>Click to edit subtitle</a:t>
            </a:r>
          </a:p>
        </p:txBody>
      </p:sp>
      <p:sp>
        <p:nvSpPr>
          <p:cNvPr id="16" name="Picture Placeholder 15"/>
          <p:cNvSpPr>
            <a:spLocks noGrp="1"/>
          </p:cNvSpPr>
          <p:nvPr>
            <p:ph type="pic" sz="quarter" idx="10" hasCustomPrompt="1"/>
          </p:nvPr>
        </p:nvSpPr>
        <p:spPr>
          <a:xfrm>
            <a:off x="3988115" y="344808"/>
            <a:ext cx="1829251" cy="1828800"/>
          </a:xfrm>
          <a:prstGeom prst="ellipse">
            <a:avLst/>
          </a:prstGeom>
        </p:spPr>
        <p:txBody>
          <a:bodyPr anchor="ctr"/>
          <a:lstStyle>
            <a:lvl1pPr marL="0" indent="0" algn="ctr">
              <a:buNone/>
              <a:defRPr sz="2133">
                <a:solidFill>
                  <a:schemeClr val="bg2">
                    <a:lumMod val="50000"/>
                  </a:schemeClr>
                </a:solidFill>
              </a:defRPr>
            </a:lvl1pPr>
          </a:lstStyle>
          <a:p>
            <a:r>
              <a:rPr lang="en-US" dirty="0"/>
              <a:t>Insert Headshot</a:t>
            </a:r>
          </a:p>
        </p:txBody>
      </p:sp>
      <p:sp>
        <p:nvSpPr>
          <p:cNvPr id="18" name="Text Placeholder 17"/>
          <p:cNvSpPr>
            <a:spLocks noGrp="1"/>
          </p:cNvSpPr>
          <p:nvPr>
            <p:ph type="body" sz="quarter" idx="11" hasCustomPrompt="1"/>
          </p:nvPr>
        </p:nvSpPr>
        <p:spPr>
          <a:xfrm>
            <a:off x="6096000" y="866701"/>
            <a:ext cx="3088216" cy="685031"/>
          </a:xfrm>
        </p:spPr>
        <p:txBody>
          <a:bodyPr/>
          <a:lstStyle>
            <a:lvl1pPr marL="0" indent="0">
              <a:lnSpc>
                <a:spcPct val="100000"/>
              </a:lnSpc>
              <a:spcBef>
                <a:spcPts val="0"/>
              </a:spcBef>
              <a:buNone/>
              <a:defRPr sz="1867" baseline="0">
                <a:solidFill>
                  <a:schemeClr val="bg2">
                    <a:lumMod val="50000"/>
                  </a:schemeClr>
                </a:solidFill>
              </a:defRPr>
            </a:lvl1pPr>
          </a:lstStyle>
          <a:p>
            <a:pPr lvl="0"/>
            <a:r>
              <a:rPr lang="en-US" dirty="0"/>
              <a:t>Presenter Name</a:t>
            </a:r>
          </a:p>
          <a:p>
            <a:pPr lvl="0"/>
            <a:r>
              <a:rPr lang="en-US" dirty="0"/>
              <a:t>Title</a:t>
            </a:r>
          </a:p>
        </p:txBody>
      </p:sp>
      <p:pic>
        <p:nvPicPr>
          <p:cNvPr id="8" name="Content Placeholder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6376417"/>
            <a:ext cx="1188720" cy="288036"/>
          </a:xfrm>
          <a:prstGeom prst="rect">
            <a:avLst/>
          </a:prstGeom>
        </p:spPr>
      </p:pic>
      <p:sp>
        <p:nvSpPr>
          <p:cNvPr id="6" name="Text Placeholder 5"/>
          <p:cNvSpPr>
            <a:spLocks noGrp="1"/>
          </p:cNvSpPr>
          <p:nvPr>
            <p:ph type="body" sz="quarter" idx="12" hasCustomPrompt="1"/>
          </p:nvPr>
        </p:nvSpPr>
        <p:spPr>
          <a:xfrm>
            <a:off x="9765792" y="6400800"/>
            <a:ext cx="1828800" cy="243840"/>
          </a:xfrm>
        </p:spPr>
        <p:txBody>
          <a:bodyPr anchor="ctr"/>
          <a:lstStyle>
            <a:lvl1pPr marL="0" marR="0" indent="0" algn="r" defTabSz="60955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467">
                <a:solidFill>
                  <a:schemeClr val="bg1"/>
                </a:solidFill>
              </a:defRPr>
            </a:lvl1pPr>
          </a:lstStyle>
          <a:p>
            <a:pPr marL="0" marR="0" lvl="0" indent="0" algn="r" defTabSz="60955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ni.com</a:t>
            </a:r>
          </a:p>
        </p:txBody>
      </p:sp>
    </p:spTree>
    <p:extLst>
      <p:ext uri="{BB962C8B-B14F-4D97-AF65-F5344CB8AC3E}">
        <p14:creationId xmlns:p14="http://schemas.microsoft.com/office/powerpoint/2010/main" val="391270947"/>
      </p:ext>
    </p:extLst>
  </p:cSld>
  <p:clrMapOvr>
    <a:masterClrMapping/>
  </p:clrMapOvr>
  <p:extLst mod="1">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2133">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t>ni.com</a:t>
            </a:r>
          </a:p>
        </p:txBody>
      </p:sp>
    </p:spTree>
    <p:extLst>
      <p:ext uri="{BB962C8B-B14F-4D97-AF65-F5344CB8AC3E}">
        <p14:creationId xmlns:p14="http://schemas.microsoft.com/office/powerpoint/2010/main" val="147850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2133">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t>ni.com</a:t>
            </a:r>
          </a:p>
        </p:txBody>
      </p:sp>
    </p:spTree>
    <p:extLst>
      <p:ext uri="{BB962C8B-B14F-4D97-AF65-F5344CB8AC3E}">
        <p14:creationId xmlns:p14="http://schemas.microsoft.com/office/powerpoint/2010/main" val="3579293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23473308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image" Target="../media/image1.emf"/><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latin typeface="+mn-lt"/>
            </a:endParaRPr>
          </a:p>
        </p:txBody>
      </p:sp>
    </p:spTree>
    <p:extLst>
      <p:ext uri="{BB962C8B-B14F-4D97-AF65-F5344CB8AC3E}">
        <p14:creationId xmlns:p14="http://schemas.microsoft.com/office/powerpoint/2010/main" val="16574994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8" r:id="rId27"/>
    <p:sldLayoutId id="2147483689" r:id="rId28"/>
    <p:sldLayoutId id="2147483690" r:id="rId29"/>
    <p:sldLayoutId id="2147483691" r:id="rId30"/>
    <p:sldLayoutId id="2147483711" r:id="rId31"/>
    <p:sldLayoutId id="2147483712" r:id="rId32"/>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latin typeface="+mn-lt"/>
            </a:endParaRPr>
          </a:p>
        </p:txBody>
      </p:sp>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2434125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5" Type="http://schemas.openxmlformats.org/officeDocument/2006/relationships/slideLayout" Target="../slideLayouts/slideLayout25.xml"/><Relationship Id="rId4" Type="http://schemas.openxmlformats.org/officeDocument/2006/relationships/tags" Target="../tags/tag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30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56B0E4-8355-4A07-8AF2-7E4A03BF170A}"/>
              </a:ext>
            </a:extLst>
          </p:cNvPr>
          <p:cNvSpPr>
            <a:spLocks noGrp="1"/>
          </p:cNvSpPr>
          <p:nvPr>
            <p:ph type="body" sz="quarter" idx="10"/>
          </p:nvPr>
        </p:nvSpPr>
        <p:spPr/>
        <p:txBody>
          <a:bodyPr/>
          <a:lstStyle/>
          <a:p>
            <a:r>
              <a:rPr lang="en-US" dirty="0"/>
              <a:t>Demo</a:t>
            </a:r>
          </a:p>
        </p:txBody>
      </p:sp>
    </p:spTree>
    <p:extLst>
      <p:ext uri="{BB962C8B-B14F-4D97-AF65-F5344CB8AC3E}">
        <p14:creationId xmlns:p14="http://schemas.microsoft.com/office/powerpoint/2010/main" val="2381560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354BF-0DCD-40E5-B09B-00D44198667E}"/>
              </a:ext>
            </a:extLst>
          </p:cNvPr>
          <p:cNvSpPr>
            <a:spLocks noGrp="1"/>
          </p:cNvSpPr>
          <p:nvPr>
            <p:ph type="title"/>
          </p:nvPr>
        </p:nvSpPr>
        <p:spPr/>
        <p:txBody>
          <a:bodyPr/>
          <a:lstStyle/>
          <a:p>
            <a:r>
              <a:rPr lang="en-US" dirty="0"/>
              <a:t>The Tag Bus</a:t>
            </a:r>
          </a:p>
        </p:txBody>
      </p:sp>
      <p:sp>
        <p:nvSpPr>
          <p:cNvPr id="5" name="Content Placeholder 4">
            <a:extLst>
              <a:ext uri="{FF2B5EF4-FFF2-40B4-BE49-F238E27FC236}">
                <a16:creationId xmlns:a16="http://schemas.microsoft.com/office/drawing/2014/main" id="{583BC4A6-AEEA-483C-8872-3590A3E543EE}"/>
              </a:ext>
            </a:extLst>
          </p:cNvPr>
          <p:cNvSpPr>
            <a:spLocks noGrp="1"/>
          </p:cNvSpPr>
          <p:nvPr>
            <p:ph sz="half" idx="2"/>
          </p:nvPr>
        </p:nvSpPr>
        <p:spPr>
          <a:xfrm>
            <a:off x="6277349" y="1127760"/>
            <a:ext cx="5389033" cy="5201073"/>
          </a:xfrm>
        </p:spPr>
        <p:txBody>
          <a:bodyPr/>
          <a:lstStyle/>
          <a:p>
            <a:r>
              <a:rPr lang="en-US" b="1" dirty="0"/>
              <a:t>Requirements</a:t>
            </a:r>
          </a:p>
          <a:p>
            <a:r>
              <a:rPr lang="en-US" dirty="0"/>
              <a:t>Flexibility</a:t>
            </a:r>
          </a:p>
          <a:p>
            <a:r>
              <a:rPr lang="en-US" dirty="0"/>
              <a:t>Scope</a:t>
            </a:r>
          </a:p>
          <a:p>
            <a:r>
              <a:rPr lang="en-US" dirty="0"/>
              <a:t>Performance</a:t>
            </a:r>
          </a:p>
          <a:p>
            <a:endParaRPr lang="en-US" dirty="0"/>
          </a:p>
        </p:txBody>
      </p:sp>
      <p:sp>
        <p:nvSpPr>
          <p:cNvPr id="6" name="Content Placeholder 4">
            <a:extLst>
              <a:ext uri="{FF2B5EF4-FFF2-40B4-BE49-F238E27FC236}">
                <a16:creationId xmlns:a16="http://schemas.microsoft.com/office/drawing/2014/main" id="{4AFD3C19-782B-4305-8DD3-85C7A8119C6D}"/>
              </a:ext>
            </a:extLst>
          </p:cNvPr>
          <p:cNvSpPr txBox="1">
            <a:spLocks/>
          </p:cNvSpPr>
          <p:nvPr/>
        </p:nvSpPr>
        <p:spPr>
          <a:xfrm>
            <a:off x="6277350" y="975360"/>
            <a:ext cx="5389033" cy="5201073"/>
          </a:xfrm>
          <a:prstGeom prst="rect">
            <a:avLst/>
          </a:prstGeom>
        </p:spPr>
        <p:txBody>
          <a:bodyPr vert="horz" lIns="0" tIns="45717" rIns="0" bIns="45717" rtlCol="0">
            <a:noAutofit/>
          </a:bodyPr>
          <a:lstStyle>
            <a:lvl1pPr marL="0" marR="0" indent="0"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None/>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endParaRPr lang="en-US" dirty="0"/>
          </a:p>
        </p:txBody>
      </p:sp>
      <p:sp>
        <p:nvSpPr>
          <p:cNvPr id="7" name="Content Placeholder 4">
            <a:extLst>
              <a:ext uri="{FF2B5EF4-FFF2-40B4-BE49-F238E27FC236}">
                <a16:creationId xmlns:a16="http://schemas.microsoft.com/office/drawing/2014/main" id="{B5688AF0-DE3D-488E-B656-88DABF2E6018}"/>
              </a:ext>
            </a:extLst>
          </p:cNvPr>
          <p:cNvSpPr txBox="1">
            <a:spLocks/>
          </p:cNvSpPr>
          <p:nvPr/>
        </p:nvSpPr>
        <p:spPr>
          <a:xfrm>
            <a:off x="776068" y="1127761"/>
            <a:ext cx="5389033" cy="5201073"/>
          </a:xfrm>
          <a:prstGeom prst="rect">
            <a:avLst/>
          </a:prstGeom>
        </p:spPr>
        <p:txBody>
          <a:bodyPr vert="horz" lIns="0" tIns="45717" rIns="0" bIns="45717" rtlCol="0">
            <a:noAutofit/>
          </a:bodyPr>
          <a:lstStyle>
            <a:lvl1pPr marL="0" marR="0" indent="0"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None/>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r>
              <a:rPr lang="en-US" b="1" dirty="0"/>
              <a:t>Current Options</a:t>
            </a:r>
          </a:p>
          <a:p>
            <a:r>
              <a:rPr lang="en-US" dirty="0"/>
              <a:t>Local Variable</a:t>
            </a:r>
          </a:p>
          <a:p>
            <a:r>
              <a:rPr lang="en-US" dirty="0"/>
              <a:t>Global Variable</a:t>
            </a:r>
          </a:p>
          <a:p>
            <a:r>
              <a:rPr lang="en-US" dirty="0"/>
              <a:t>Single </a:t>
            </a:r>
          </a:p>
          <a:p>
            <a:r>
              <a:rPr lang="en-US" dirty="0"/>
              <a:t>Functional Global Variable</a:t>
            </a:r>
          </a:p>
          <a:p>
            <a:r>
              <a:rPr lang="en-US" dirty="0"/>
              <a:t>Current Value Table (CVT)</a:t>
            </a:r>
          </a:p>
          <a:p>
            <a:endParaRPr lang="en-US" dirty="0"/>
          </a:p>
        </p:txBody>
      </p:sp>
    </p:spTree>
    <p:extLst>
      <p:ext uri="{BB962C8B-B14F-4D97-AF65-F5344CB8AC3E}">
        <p14:creationId xmlns:p14="http://schemas.microsoft.com/office/powerpoint/2010/main" val="2633037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580147" y="1698167"/>
            <a:ext cx="11611853" cy="4426874"/>
          </a:xfrm>
          <a:prstGeom prst="rect">
            <a:avLst/>
          </a:prstGeom>
        </p:spPr>
      </p:pic>
      <p:sp>
        <p:nvSpPr>
          <p:cNvPr id="2" name="Title 1"/>
          <p:cNvSpPr>
            <a:spLocks noGrp="1"/>
          </p:cNvSpPr>
          <p:nvPr>
            <p:ph type="title"/>
          </p:nvPr>
        </p:nvSpPr>
        <p:spPr/>
        <p:txBody>
          <a:bodyPr/>
          <a:lstStyle/>
          <a:p>
            <a:r>
              <a:rPr lang="en-US" dirty="0"/>
              <a:t>Tag Bus</a:t>
            </a:r>
            <a:br>
              <a:rPr lang="en-US" dirty="0"/>
            </a:br>
            <a:endParaRPr lang="en-US" dirty="0"/>
          </a:p>
        </p:txBody>
      </p:sp>
      <p:sp>
        <p:nvSpPr>
          <p:cNvPr id="4" name="Content Placeholder 3"/>
          <p:cNvSpPr>
            <a:spLocks noGrp="1"/>
          </p:cNvSpPr>
          <p:nvPr>
            <p:ph idx="1"/>
          </p:nvPr>
        </p:nvSpPr>
        <p:spPr/>
        <p:txBody>
          <a:bodyPr/>
          <a:lstStyle/>
          <a:p>
            <a:endParaRPr lang="en-US" dirty="0"/>
          </a:p>
          <a:p>
            <a:r>
              <a:rPr lang="en-US" dirty="0"/>
              <a:t>CVT on the wire</a:t>
            </a:r>
          </a:p>
          <a:p>
            <a:r>
              <a:rPr lang="en-US" dirty="0"/>
              <a:t>Controlled Scope</a:t>
            </a:r>
          </a:p>
          <a:p>
            <a:r>
              <a:rPr lang="en-US" dirty="0"/>
              <a:t>Data Protection</a:t>
            </a:r>
          </a:p>
          <a:p>
            <a:r>
              <a:rPr lang="en-US" dirty="0"/>
              <a:t>Fast</a:t>
            </a:r>
          </a:p>
          <a:p>
            <a:r>
              <a:rPr lang="en-US" dirty="0"/>
              <a:t>Reduced memory copies</a:t>
            </a:r>
          </a:p>
          <a:p>
            <a:r>
              <a:rPr lang="en-US" dirty="0"/>
              <a:t>Filtering</a:t>
            </a:r>
          </a:p>
          <a:p>
            <a:endParaRPr lang="en-US" dirty="0"/>
          </a:p>
          <a:p>
            <a:endParaRPr lang="en-US" dirty="0"/>
          </a:p>
          <a:p>
            <a:endParaRPr lang="en-US" dirty="0"/>
          </a:p>
          <a:p>
            <a:endParaRPr lang="en-US" dirty="0"/>
          </a:p>
        </p:txBody>
      </p:sp>
      <p:pic>
        <p:nvPicPr>
          <p:cNvPr id="9" name="Picture 8"/>
          <p:cNvPicPr>
            <a:picLocks noChangeAspect="1"/>
          </p:cNvPicPr>
          <p:nvPr/>
        </p:nvPicPr>
        <p:blipFill>
          <a:blip r:embed="rId3"/>
          <a:stretch>
            <a:fillRect/>
          </a:stretch>
        </p:blipFill>
        <p:spPr>
          <a:xfrm>
            <a:off x="4262967" y="668676"/>
            <a:ext cx="7315200" cy="866775"/>
          </a:xfrm>
          <a:prstGeom prst="rect">
            <a:avLst/>
          </a:prstGeom>
        </p:spPr>
      </p:pic>
    </p:spTree>
    <p:extLst>
      <p:ext uri="{BB962C8B-B14F-4D97-AF65-F5344CB8AC3E}">
        <p14:creationId xmlns:p14="http://schemas.microsoft.com/office/powerpoint/2010/main" val="2490547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ADDA-5D85-403F-9ECC-0CC26EC52C64}"/>
              </a:ext>
            </a:extLst>
          </p:cNvPr>
          <p:cNvSpPr>
            <a:spLocks noGrp="1"/>
          </p:cNvSpPr>
          <p:nvPr>
            <p:ph type="title"/>
          </p:nvPr>
        </p:nvSpPr>
        <p:spPr/>
        <p:txBody>
          <a:bodyPr/>
          <a:lstStyle/>
          <a:p>
            <a:r>
              <a:rPr lang="en-US" dirty="0"/>
              <a:t>Data Dictionary</a:t>
            </a:r>
          </a:p>
        </p:txBody>
      </p:sp>
      <p:pic>
        <p:nvPicPr>
          <p:cNvPr id="4" name="Content Placeholder 3">
            <a:extLst>
              <a:ext uri="{FF2B5EF4-FFF2-40B4-BE49-F238E27FC236}">
                <a16:creationId xmlns:a16="http://schemas.microsoft.com/office/drawing/2014/main" id="{D3CF67CA-0607-48A5-9CD6-F7AF36ACABE5}"/>
              </a:ext>
            </a:extLst>
          </p:cNvPr>
          <p:cNvPicPr>
            <a:picLocks noGrp="1" noChangeAspect="1"/>
          </p:cNvPicPr>
          <p:nvPr>
            <p:ph idx="1"/>
          </p:nvPr>
        </p:nvPicPr>
        <p:blipFill>
          <a:blip r:embed="rId2"/>
          <a:stretch>
            <a:fillRect/>
          </a:stretch>
        </p:blipFill>
        <p:spPr>
          <a:xfrm>
            <a:off x="247856" y="1527787"/>
            <a:ext cx="11843397" cy="4134677"/>
          </a:xfrm>
          <a:prstGeom prst="rect">
            <a:avLst/>
          </a:prstGeom>
        </p:spPr>
      </p:pic>
    </p:spTree>
    <p:extLst>
      <p:ext uri="{BB962C8B-B14F-4D97-AF65-F5344CB8AC3E}">
        <p14:creationId xmlns:p14="http://schemas.microsoft.com/office/powerpoint/2010/main" val="4154078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9A002-E536-4215-9933-666E9951C698}"/>
              </a:ext>
            </a:extLst>
          </p:cNvPr>
          <p:cNvSpPr>
            <a:spLocks noGrp="1"/>
          </p:cNvSpPr>
          <p:nvPr>
            <p:ph type="title"/>
          </p:nvPr>
        </p:nvSpPr>
        <p:spPr/>
        <p:txBody>
          <a:bodyPr/>
          <a:lstStyle/>
          <a:p>
            <a:r>
              <a:rPr lang="en-US" dirty="0"/>
              <a:t>Tag Bus Duplication</a:t>
            </a:r>
          </a:p>
        </p:txBody>
      </p:sp>
      <p:sp>
        <p:nvSpPr>
          <p:cNvPr id="3" name="Content Placeholder 2">
            <a:extLst>
              <a:ext uri="{FF2B5EF4-FFF2-40B4-BE49-F238E27FC236}">
                <a16:creationId xmlns:a16="http://schemas.microsoft.com/office/drawing/2014/main" id="{A1F4E2B7-BC9A-4A5A-952C-34DF65BDC54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5C385F4-5534-4FA3-BE22-E875438F33E5}"/>
              </a:ext>
            </a:extLst>
          </p:cNvPr>
          <p:cNvPicPr>
            <a:picLocks noChangeAspect="1"/>
          </p:cNvPicPr>
          <p:nvPr/>
        </p:nvPicPr>
        <p:blipFill>
          <a:blip r:embed="rId3"/>
          <a:stretch>
            <a:fillRect/>
          </a:stretch>
        </p:blipFill>
        <p:spPr>
          <a:xfrm>
            <a:off x="225948" y="1215025"/>
            <a:ext cx="11966051" cy="4513170"/>
          </a:xfrm>
          <a:prstGeom prst="rect">
            <a:avLst/>
          </a:prstGeom>
        </p:spPr>
      </p:pic>
    </p:spTree>
    <p:extLst>
      <p:ext uri="{BB962C8B-B14F-4D97-AF65-F5344CB8AC3E}">
        <p14:creationId xmlns:p14="http://schemas.microsoft.com/office/powerpoint/2010/main" val="3582937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367" y="365760"/>
            <a:ext cx="10972800" cy="609600"/>
          </a:xfrm>
        </p:spPr>
        <p:txBody>
          <a:bodyPr/>
          <a:lstStyle/>
          <a:p>
            <a:r>
              <a:rPr lang="en-US" dirty="0"/>
              <a:t>DCAF Module</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4005408311"/>
              </p:ext>
            </p:extLst>
          </p:nvPr>
        </p:nvGraphicFramePr>
        <p:xfrm>
          <a:off x="6197600" y="1214324"/>
          <a:ext cx="5389033" cy="5200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658400" y="1214322"/>
            <a:ext cx="5640170" cy="3374642"/>
          </a:xfrm>
          <a:prstGeom prst="rect">
            <a:avLst/>
          </a:prstGeom>
          <a:noFill/>
        </p:spPr>
        <p:txBody>
          <a:bodyPr wrap="square" lIns="0" rIns="0" rtlCol="0">
            <a:spAutoFit/>
          </a:bodyPr>
          <a:lstStyle/>
          <a:p>
            <a:r>
              <a:rPr lang="en-US" sz="2133" dirty="0"/>
              <a:t>Configuration</a:t>
            </a:r>
          </a:p>
          <a:p>
            <a:pPr marL="380990" indent="-380990">
              <a:buFont typeface="Arial" panose="020B0604020202020204" pitchFamily="34" charset="0"/>
              <a:buChar char="•"/>
            </a:pPr>
            <a:r>
              <a:rPr lang="en-US" sz="2133" dirty="0"/>
              <a:t>Created on PC, passed to runtime system</a:t>
            </a:r>
          </a:p>
          <a:p>
            <a:pPr marL="380990" indent="-380990">
              <a:buFont typeface="Arial" panose="020B0604020202020204" pitchFamily="34" charset="0"/>
              <a:buChar char="•"/>
            </a:pPr>
            <a:r>
              <a:rPr lang="en-US" sz="2133" dirty="0"/>
              <a:t>Provides data access and serialization/deserialization methods</a:t>
            </a:r>
          </a:p>
          <a:p>
            <a:pPr marL="380990" indent="-380990">
              <a:buFont typeface="Arial" panose="020B0604020202020204" pitchFamily="34" charset="0"/>
              <a:buChar char="•"/>
            </a:pPr>
            <a:r>
              <a:rPr lang="en-US" sz="2133" dirty="0"/>
              <a:t>Data storage only, no editor or runtime logic</a:t>
            </a:r>
          </a:p>
          <a:p>
            <a:pPr marL="380990" indent="-380990">
              <a:buFont typeface="Arial" panose="020B0604020202020204" pitchFamily="34" charset="0"/>
              <a:buChar char="•"/>
            </a:pPr>
            <a:endParaRPr lang="en-US" sz="2133" dirty="0"/>
          </a:p>
          <a:p>
            <a:r>
              <a:rPr lang="en-US" sz="2133" dirty="0"/>
              <a:t>Runtime Node</a:t>
            </a:r>
          </a:p>
          <a:p>
            <a:pPr marL="380990" indent="-380990">
              <a:buFont typeface="Arial" panose="020B0604020202020204" pitchFamily="34" charset="0"/>
              <a:buChar char="•"/>
            </a:pPr>
            <a:r>
              <a:rPr lang="en-US" sz="2133" dirty="0"/>
              <a:t>Initializes runtime based on configuration</a:t>
            </a:r>
          </a:p>
          <a:p>
            <a:pPr marL="380990" indent="-380990">
              <a:buFont typeface="Arial" panose="020B0604020202020204" pitchFamily="34" charset="0"/>
              <a:buChar char="•"/>
            </a:pPr>
            <a:r>
              <a:rPr lang="en-US" sz="2133" dirty="0"/>
              <a:t>Provides execution logic</a:t>
            </a:r>
          </a:p>
          <a:p>
            <a:pPr marL="380990" indent="-380990">
              <a:buFont typeface="Arial" panose="020B0604020202020204" pitchFamily="34" charset="0"/>
              <a:buChar char="•"/>
            </a:pPr>
            <a:endParaRPr lang="en-US" sz="2133" dirty="0"/>
          </a:p>
        </p:txBody>
      </p:sp>
    </p:spTree>
    <p:extLst>
      <p:ext uri="{BB962C8B-B14F-4D97-AF65-F5344CB8AC3E}">
        <p14:creationId xmlns:p14="http://schemas.microsoft.com/office/powerpoint/2010/main" val="3172493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367" y="365760"/>
            <a:ext cx="10972800" cy="609600"/>
          </a:xfrm>
        </p:spPr>
        <p:txBody>
          <a:bodyPr/>
          <a:lstStyle/>
          <a:p>
            <a:r>
              <a:rPr lang="en-US" dirty="0"/>
              <a:t>DCAF Module</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461267568"/>
              </p:ext>
            </p:extLst>
          </p:nvPr>
        </p:nvGraphicFramePr>
        <p:xfrm>
          <a:off x="6197600" y="1214324"/>
          <a:ext cx="5389033" cy="5200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658399" y="1214323"/>
            <a:ext cx="5668003" cy="2061718"/>
          </a:xfrm>
          <a:prstGeom prst="rect">
            <a:avLst/>
          </a:prstGeom>
          <a:noFill/>
        </p:spPr>
        <p:txBody>
          <a:bodyPr wrap="square" lIns="0" rIns="0" rtlCol="0">
            <a:spAutoFit/>
          </a:bodyPr>
          <a:lstStyle/>
          <a:p>
            <a:r>
              <a:rPr lang="en-US" sz="2133" dirty="0"/>
              <a:t>Editor Node</a:t>
            </a:r>
          </a:p>
          <a:p>
            <a:pPr marL="380990" indent="-380990">
              <a:buFont typeface="Arial" panose="020B0604020202020204" pitchFamily="34" charset="0"/>
              <a:buChar char="•"/>
            </a:pPr>
            <a:r>
              <a:rPr lang="en-US" sz="2133" dirty="0"/>
              <a:t>User interface</a:t>
            </a:r>
          </a:p>
          <a:p>
            <a:pPr marL="380990" indent="-380990">
              <a:buFont typeface="Arial" panose="020B0604020202020204" pitchFamily="34" charset="0"/>
              <a:buChar char="•"/>
            </a:pPr>
            <a:r>
              <a:rPr lang="en-US" sz="2133" dirty="0"/>
              <a:t>Runs on PC</a:t>
            </a:r>
          </a:p>
          <a:p>
            <a:pPr marL="380990" indent="-380990">
              <a:buFont typeface="Arial" panose="020B0604020202020204" pitchFamily="34" charset="0"/>
              <a:buChar char="•"/>
            </a:pPr>
            <a:r>
              <a:rPr lang="en-US" sz="2133" dirty="0"/>
              <a:t>Creates or modifies the configuration</a:t>
            </a:r>
          </a:p>
          <a:p>
            <a:pPr marL="380990" indent="-380990">
              <a:buFont typeface="Arial" panose="020B0604020202020204" pitchFamily="34" charset="0"/>
              <a:buChar char="•"/>
            </a:pPr>
            <a:r>
              <a:rPr lang="en-US" sz="2133" dirty="0"/>
              <a:t>Contains the configuration class</a:t>
            </a:r>
          </a:p>
          <a:p>
            <a:pPr marL="380990" indent="-380990">
              <a:buFont typeface="Arial" panose="020B0604020202020204" pitchFamily="34" charset="0"/>
              <a:buChar char="•"/>
            </a:pPr>
            <a:endParaRPr lang="en-US" sz="2133" dirty="0"/>
          </a:p>
        </p:txBody>
      </p:sp>
    </p:spTree>
    <p:extLst>
      <p:ext uri="{BB962C8B-B14F-4D97-AF65-F5344CB8AC3E}">
        <p14:creationId xmlns:p14="http://schemas.microsoft.com/office/powerpoint/2010/main" val="3400752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3CD179-C730-4EDC-A30C-364B17D88F96}"/>
              </a:ext>
            </a:extLst>
          </p:cNvPr>
          <p:cNvSpPr>
            <a:spLocks noGrp="1"/>
          </p:cNvSpPr>
          <p:nvPr>
            <p:ph type="title"/>
          </p:nvPr>
        </p:nvSpPr>
        <p:spPr/>
        <p:txBody>
          <a:bodyPr/>
          <a:lstStyle/>
          <a:p>
            <a:r>
              <a:rPr lang="en-US" dirty="0"/>
              <a:t>Module Runtime</a:t>
            </a:r>
          </a:p>
        </p:txBody>
      </p:sp>
      <p:pic>
        <p:nvPicPr>
          <p:cNvPr id="29" name="Picture 28">
            <a:extLst>
              <a:ext uri="{FF2B5EF4-FFF2-40B4-BE49-F238E27FC236}">
                <a16:creationId xmlns:a16="http://schemas.microsoft.com/office/drawing/2014/main" id="{2B6CBB2A-2E24-44DB-9858-C1ADD063A774}"/>
              </a:ext>
            </a:extLst>
          </p:cNvPr>
          <p:cNvPicPr>
            <a:picLocks noChangeAspect="1"/>
          </p:cNvPicPr>
          <p:nvPr/>
        </p:nvPicPr>
        <p:blipFill>
          <a:blip r:embed="rId3"/>
          <a:stretch>
            <a:fillRect/>
          </a:stretch>
        </p:blipFill>
        <p:spPr>
          <a:xfrm>
            <a:off x="607174" y="1610314"/>
            <a:ext cx="10873780" cy="3602954"/>
          </a:xfrm>
          <a:prstGeom prst="rect">
            <a:avLst/>
          </a:prstGeom>
        </p:spPr>
      </p:pic>
    </p:spTree>
    <p:extLst>
      <p:ext uri="{BB962C8B-B14F-4D97-AF65-F5344CB8AC3E}">
        <p14:creationId xmlns:p14="http://schemas.microsoft.com/office/powerpoint/2010/main" val="2047117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7C608-12F8-46E5-B352-CD1FDB57B09A}"/>
              </a:ext>
            </a:extLst>
          </p:cNvPr>
          <p:cNvSpPr>
            <a:spLocks noGrp="1"/>
          </p:cNvSpPr>
          <p:nvPr>
            <p:ph type="title"/>
          </p:nvPr>
        </p:nvSpPr>
        <p:spPr/>
        <p:txBody>
          <a:bodyPr/>
          <a:lstStyle/>
          <a:p>
            <a:r>
              <a:rPr lang="en-US" dirty="0"/>
              <a:t>Module Runtime Test Harness Example</a:t>
            </a:r>
          </a:p>
        </p:txBody>
      </p:sp>
      <p:pic>
        <p:nvPicPr>
          <p:cNvPr id="4" name="Content Placeholder 6">
            <a:extLst>
              <a:ext uri="{FF2B5EF4-FFF2-40B4-BE49-F238E27FC236}">
                <a16:creationId xmlns:a16="http://schemas.microsoft.com/office/drawing/2014/main" id="{AC999B3F-3466-485C-A45C-0B6C3881A67B}"/>
              </a:ext>
            </a:extLst>
          </p:cNvPr>
          <p:cNvPicPr>
            <a:picLocks noGrp="1" noChangeAspect="1"/>
          </p:cNvPicPr>
          <p:nvPr>
            <p:ph idx="1"/>
          </p:nvPr>
        </p:nvPicPr>
        <p:blipFill>
          <a:blip r:embed="rId3"/>
          <a:stretch>
            <a:fillRect/>
          </a:stretch>
        </p:blipFill>
        <p:spPr>
          <a:xfrm>
            <a:off x="891682" y="1386269"/>
            <a:ext cx="10814881" cy="4599929"/>
          </a:xfrm>
          <a:prstGeom prst="rect">
            <a:avLst/>
          </a:prstGeom>
        </p:spPr>
      </p:pic>
    </p:spTree>
    <p:extLst>
      <p:ext uri="{BB962C8B-B14F-4D97-AF65-F5344CB8AC3E}">
        <p14:creationId xmlns:p14="http://schemas.microsoft.com/office/powerpoint/2010/main" val="163098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C4EA-06A6-47F5-8D8B-33044B026324}"/>
              </a:ext>
            </a:extLst>
          </p:cNvPr>
          <p:cNvSpPr>
            <a:spLocks noGrp="1"/>
          </p:cNvSpPr>
          <p:nvPr>
            <p:ph type="title"/>
          </p:nvPr>
        </p:nvSpPr>
        <p:spPr/>
        <p:txBody>
          <a:bodyPr/>
          <a:lstStyle/>
          <a:p>
            <a:r>
              <a:rPr lang="en-US" dirty="0"/>
              <a:t>DCAF Execution Engine Interface</a:t>
            </a:r>
          </a:p>
        </p:txBody>
      </p:sp>
      <p:sp>
        <p:nvSpPr>
          <p:cNvPr id="3" name="Content Placeholder 2">
            <a:extLst>
              <a:ext uri="{FF2B5EF4-FFF2-40B4-BE49-F238E27FC236}">
                <a16:creationId xmlns:a16="http://schemas.microsoft.com/office/drawing/2014/main" id="{2E096A39-D1B2-499E-B5EB-ADEA7B95861A}"/>
              </a:ext>
            </a:extLst>
          </p:cNvPr>
          <p:cNvSpPr>
            <a:spLocks noGrp="1"/>
          </p:cNvSpPr>
          <p:nvPr>
            <p:ph idx="1"/>
          </p:nvPr>
        </p:nvSpPr>
        <p:spPr>
          <a:xfrm>
            <a:off x="637778" y="1067748"/>
            <a:ext cx="10789382" cy="1783364"/>
          </a:xfrm>
        </p:spPr>
        <p:txBody>
          <a:bodyPr/>
          <a:lstStyle/>
          <a:p>
            <a:r>
              <a:rPr lang="en-US" dirty="0"/>
              <a:t>Can execute have multiple engines at the same time</a:t>
            </a:r>
          </a:p>
          <a:p>
            <a:r>
              <a:rPr lang="en-US" dirty="0"/>
              <a:t>Each Engine is a different thread</a:t>
            </a:r>
          </a:p>
          <a:p>
            <a:r>
              <a:rPr lang="en-US" dirty="0"/>
              <a:t>Engine controls modules execution and data transfer</a:t>
            </a:r>
          </a:p>
          <a:p>
            <a:r>
              <a:rPr lang="en-US" dirty="0"/>
              <a:t>Provides API to control and get access to the engines</a:t>
            </a:r>
          </a:p>
          <a:p>
            <a:endParaRPr lang="en-US" dirty="0"/>
          </a:p>
        </p:txBody>
      </p:sp>
      <p:pic>
        <p:nvPicPr>
          <p:cNvPr id="56" name="Picture 55">
            <a:extLst>
              <a:ext uri="{FF2B5EF4-FFF2-40B4-BE49-F238E27FC236}">
                <a16:creationId xmlns:a16="http://schemas.microsoft.com/office/drawing/2014/main" id="{E37F51C1-7A11-48E9-8658-4D80E9CDB5F4}"/>
              </a:ext>
            </a:extLst>
          </p:cNvPr>
          <p:cNvPicPr>
            <a:picLocks noChangeAspect="1"/>
          </p:cNvPicPr>
          <p:nvPr/>
        </p:nvPicPr>
        <p:blipFill>
          <a:blip r:embed="rId2"/>
          <a:stretch>
            <a:fillRect/>
          </a:stretch>
        </p:blipFill>
        <p:spPr>
          <a:xfrm>
            <a:off x="4034367" y="3161105"/>
            <a:ext cx="4114800" cy="2724150"/>
          </a:xfrm>
          <a:prstGeom prst="rect">
            <a:avLst/>
          </a:prstGeom>
        </p:spPr>
      </p:pic>
    </p:spTree>
    <p:extLst>
      <p:ext uri="{BB962C8B-B14F-4D97-AF65-F5344CB8AC3E}">
        <p14:creationId xmlns:p14="http://schemas.microsoft.com/office/powerpoint/2010/main" val="1087974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2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C4EA-06A6-47F5-8D8B-33044B026324}"/>
              </a:ext>
            </a:extLst>
          </p:cNvPr>
          <p:cNvSpPr>
            <a:spLocks noGrp="1"/>
          </p:cNvSpPr>
          <p:nvPr>
            <p:ph type="title"/>
          </p:nvPr>
        </p:nvSpPr>
        <p:spPr/>
        <p:txBody>
          <a:bodyPr/>
          <a:lstStyle/>
          <a:p>
            <a:r>
              <a:rPr lang="en-US" dirty="0"/>
              <a:t>DCAF Execution Engine Interface</a:t>
            </a:r>
          </a:p>
        </p:txBody>
      </p:sp>
      <p:sp>
        <p:nvSpPr>
          <p:cNvPr id="3" name="Content Placeholder 2">
            <a:extLst>
              <a:ext uri="{FF2B5EF4-FFF2-40B4-BE49-F238E27FC236}">
                <a16:creationId xmlns:a16="http://schemas.microsoft.com/office/drawing/2014/main" id="{2E096A39-D1B2-499E-B5EB-ADEA7B95861A}"/>
              </a:ext>
            </a:extLst>
          </p:cNvPr>
          <p:cNvSpPr>
            <a:spLocks noGrp="1"/>
          </p:cNvSpPr>
          <p:nvPr>
            <p:ph idx="1"/>
          </p:nvPr>
        </p:nvSpPr>
        <p:spPr>
          <a:xfrm>
            <a:off x="637778" y="1067748"/>
            <a:ext cx="10789382" cy="1783364"/>
          </a:xfrm>
        </p:spPr>
        <p:txBody>
          <a:bodyPr/>
          <a:lstStyle/>
          <a:p>
            <a:r>
              <a:rPr lang="en-US" dirty="0"/>
              <a:t>Can execute multiple engines at the same time</a:t>
            </a:r>
          </a:p>
          <a:p>
            <a:r>
              <a:rPr lang="en-US" dirty="0"/>
              <a:t>Each Engine is a different thread</a:t>
            </a:r>
          </a:p>
          <a:p>
            <a:r>
              <a:rPr lang="en-US" dirty="0"/>
              <a:t>Engine controls modules execution and data transfer</a:t>
            </a:r>
          </a:p>
          <a:p>
            <a:r>
              <a:rPr lang="en-US" dirty="0"/>
              <a:t>Provides API to control and get access to the engines</a:t>
            </a:r>
          </a:p>
          <a:p>
            <a:endParaRPr lang="en-US" dirty="0"/>
          </a:p>
        </p:txBody>
      </p:sp>
      <p:pic>
        <p:nvPicPr>
          <p:cNvPr id="55" name="Picture 54">
            <a:extLst>
              <a:ext uri="{FF2B5EF4-FFF2-40B4-BE49-F238E27FC236}">
                <a16:creationId xmlns:a16="http://schemas.microsoft.com/office/drawing/2014/main" id="{82BF823A-59D3-48A0-BA8B-3A2327C8DD74}"/>
              </a:ext>
            </a:extLst>
          </p:cNvPr>
          <p:cNvPicPr>
            <a:picLocks noChangeAspect="1"/>
          </p:cNvPicPr>
          <p:nvPr/>
        </p:nvPicPr>
        <p:blipFill>
          <a:blip r:embed="rId2"/>
          <a:stretch>
            <a:fillRect/>
          </a:stretch>
        </p:blipFill>
        <p:spPr>
          <a:xfrm>
            <a:off x="259402" y="3350907"/>
            <a:ext cx="11978674" cy="2606893"/>
          </a:xfrm>
          <a:prstGeom prst="rect">
            <a:avLst/>
          </a:prstGeom>
        </p:spPr>
      </p:pic>
      <p:pic>
        <p:nvPicPr>
          <p:cNvPr id="56" name="Picture 55">
            <a:extLst>
              <a:ext uri="{FF2B5EF4-FFF2-40B4-BE49-F238E27FC236}">
                <a16:creationId xmlns:a16="http://schemas.microsoft.com/office/drawing/2014/main" id="{E37F51C1-7A11-48E9-8658-4D80E9CDB5F4}"/>
              </a:ext>
            </a:extLst>
          </p:cNvPr>
          <p:cNvPicPr>
            <a:picLocks noChangeAspect="1"/>
          </p:cNvPicPr>
          <p:nvPr/>
        </p:nvPicPr>
        <p:blipFill>
          <a:blip r:embed="rId3"/>
          <a:stretch>
            <a:fillRect/>
          </a:stretch>
        </p:blipFill>
        <p:spPr>
          <a:xfrm>
            <a:off x="8235753" y="311959"/>
            <a:ext cx="4114800" cy="2724150"/>
          </a:xfrm>
          <a:prstGeom prst="rect">
            <a:avLst/>
          </a:prstGeom>
        </p:spPr>
      </p:pic>
    </p:spTree>
    <p:extLst>
      <p:ext uri="{BB962C8B-B14F-4D97-AF65-F5344CB8AC3E}">
        <p14:creationId xmlns:p14="http://schemas.microsoft.com/office/powerpoint/2010/main" val="3234796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3FCD-8C80-4BE3-9DDF-B5EB21447D6C}"/>
              </a:ext>
            </a:extLst>
          </p:cNvPr>
          <p:cNvSpPr>
            <a:spLocks noGrp="1"/>
          </p:cNvSpPr>
          <p:nvPr>
            <p:ph type="title"/>
          </p:nvPr>
        </p:nvSpPr>
        <p:spPr/>
        <p:txBody>
          <a:bodyPr/>
          <a:lstStyle/>
          <a:p>
            <a:r>
              <a:rPr lang="en-US" dirty="0"/>
              <a:t>Simplified Engine</a:t>
            </a:r>
          </a:p>
        </p:txBody>
      </p:sp>
      <p:pic>
        <p:nvPicPr>
          <p:cNvPr id="4" name="Content Placeholder 3">
            <a:extLst>
              <a:ext uri="{FF2B5EF4-FFF2-40B4-BE49-F238E27FC236}">
                <a16:creationId xmlns:a16="http://schemas.microsoft.com/office/drawing/2014/main" id="{0570ADEF-63E4-42BE-85CD-64E231591D28}"/>
              </a:ext>
            </a:extLst>
          </p:cNvPr>
          <p:cNvPicPr>
            <a:picLocks noGrp="1" noChangeAspect="1"/>
          </p:cNvPicPr>
          <p:nvPr>
            <p:ph idx="1"/>
          </p:nvPr>
        </p:nvPicPr>
        <p:blipFill>
          <a:blip r:embed="rId2"/>
          <a:stretch>
            <a:fillRect/>
          </a:stretch>
        </p:blipFill>
        <p:spPr>
          <a:xfrm>
            <a:off x="605366" y="1852246"/>
            <a:ext cx="10039187" cy="2572318"/>
          </a:xfrm>
          <a:prstGeom prst="rect">
            <a:avLst/>
          </a:prstGeom>
        </p:spPr>
      </p:pic>
    </p:spTree>
    <p:extLst>
      <p:ext uri="{BB962C8B-B14F-4D97-AF65-F5344CB8AC3E}">
        <p14:creationId xmlns:p14="http://schemas.microsoft.com/office/powerpoint/2010/main" val="3594631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DCAF Execution Engine</a:t>
            </a:r>
          </a:p>
        </p:txBody>
      </p:sp>
      <p:pic>
        <p:nvPicPr>
          <p:cNvPr id="3" name="Picture 2"/>
          <p:cNvPicPr>
            <a:picLocks noChangeAspect="1"/>
          </p:cNvPicPr>
          <p:nvPr/>
        </p:nvPicPr>
        <p:blipFill>
          <a:blip r:embed="rId3"/>
          <a:stretch>
            <a:fillRect/>
          </a:stretch>
        </p:blipFill>
        <p:spPr>
          <a:xfrm>
            <a:off x="0" y="858212"/>
            <a:ext cx="12192000" cy="5141576"/>
          </a:xfrm>
          <a:prstGeom prst="rect">
            <a:avLst/>
          </a:prstGeom>
        </p:spPr>
      </p:pic>
    </p:spTree>
    <p:extLst>
      <p:ext uri="{BB962C8B-B14F-4D97-AF65-F5344CB8AC3E}">
        <p14:creationId xmlns:p14="http://schemas.microsoft.com/office/powerpoint/2010/main" val="310536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AB03-ECC0-4D6D-B88F-C0A113EB59F0}"/>
              </a:ext>
            </a:extLst>
          </p:cNvPr>
          <p:cNvSpPr>
            <a:spLocks noGrp="1"/>
          </p:cNvSpPr>
          <p:nvPr>
            <p:ph type="title"/>
          </p:nvPr>
        </p:nvSpPr>
        <p:spPr/>
        <p:txBody>
          <a:bodyPr/>
          <a:lstStyle/>
          <a:p>
            <a:r>
              <a:rPr lang="en-US" dirty="0"/>
              <a:t>Asynchronous Modules</a:t>
            </a:r>
          </a:p>
        </p:txBody>
      </p:sp>
      <p:sp>
        <p:nvSpPr>
          <p:cNvPr id="3" name="Content Placeholder 2">
            <a:extLst>
              <a:ext uri="{FF2B5EF4-FFF2-40B4-BE49-F238E27FC236}">
                <a16:creationId xmlns:a16="http://schemas.microsoft.com/office/drawing/2014/main" id="{A2E44007-1CD1-4FD4-B785-98126E88F47D}"/>
              </a:ext>
            </a:extLst>
          </p:cNvPr>
          <p:cNvSpPr>
            <a:spLocks noGrp="1"/>
          </p:cNvSpPr>
          <p:nvPr>
            <p:ph idx="1"/>
          </p:nvPr>
        </p:nvSpPr>
        <p:spPr>
          <a:xfrm>
            <a:off x="637778" y="1121384"/>
            <a:ext cx="5550237" cy="3128563"/>
          </a:xfrm>
        </p:spPr>
        <p:txBody>
          <a:bodyPr/>
          <a:lstStyle/>
          <a:p>
            <a:r>
              <a:rPr lang="en-US" dirty="0"/>
              <a:t>Creates DVRs</a:t>
            </a:r>
          </a:p>
          <a:p>
            <a:r>
              <a:rPr lang="en-US" dirty="0"/>
              <a:t>Creates RT FIFOs</a:t>
            </a:r>
          </a:p>
          <a:p>
            <a:pPr lvl="1"/>
            <a:r>
              <a:rPr lang="en-US" dirty="0"/>
              <a:t>Command FIFO</a:t>
            </a:r>
          </a:p>
          <a:p>
            <a:pPr lvl="1"/>
            <a:r>
              <a:rPr lang="en-US" dirty="0"/>
              <a:t>Input, Output and Process Buffer</a:t>
            </a:r>
          </a:p>
          <a:p>
            <a:r>
              <a:rPr lang="en-US" dirty="0"/>
              <a:t>Launches Asynchronous Worker</a:t>
            </a:r>
          </a:p>
        </p:txBody>
      </p:sp>
      <p:pic>
        <p:nvPicPr>
          <p:cNvPr id="5" name="Picture 4">
            <a:extLst>
              <a:ext uri="{FF2B5EF4-FFF2-40B4-BE49-F238E27FC236}">
                <a16:creationId xmlns:a16="http://schemas.microsoft.com/office/drawing/2014/main" id="{E945592E-9FAC-4D4A-B945-2AFA0AE49D1E}"/>
              </a:ext>
            </a:extLst>
          </p:cNvPr>
          <p:cNvPicPr>
            <a:picLocks noChangeAspect="1"/>
          </p:cNvPicPr>
          <p:nvPr/>
        </p:nvPicPr>
        <p:blipFill>
          <a:blip r:embed="rId3"/>
          <a:stretch>
            <a:fillRect/>
          </a:stretch>
        </p:blipFill>
        <p:spPr>
          <a:xfrm>
            <a:off x="8096221" y="1121384"/>
            <a:ext cx="1049547" cy="1049547"/>
          </a:xfrm>
          <a:prstGeom prst="rect">
            <a:avLst/>
          </a:prstGeom>
        </p:spPr>
      </p:pic>
      <p:pic>
        <p:nvPicPr>
          <p:cNvPr id="8" name="Picture 7">
            <a:extLst>
              <a:ext uri="{FF2B5EF4-FFF2-40B4-BE49-F238E27FC236}">
                <a16:creationId xmlns:a16="http://schemas.microsoft.com/office/drawing/2014/main" id="{FB5F4075-4109-4A50-9CAD-95A2D4897B9C}"/>
              </a:ext>
            </a:extLst>
          </p:cNvPr>
          <p:cNvPicPr>
            <a:picLocks noChangeAspect="1"/>
          </p:cNvPicPr>
          <p:nvPr/>
        </p:nvPicPr>
        <p:blipFill>
          <a:blip r:embed="rId4"/>
          <a:stretch>
            <a:fillRect/>
          </a:stretch>
        </p:blipFill>
        <p:spPr>
          <a:xfrm>
            <a:off x="-4233" y="3374330"/>
            <a:ext cx="12192000" cy="2625479"/>
          </a:xfrm>
          <a:prstGeom prst="rect">
            <a:avLst/>
          </a:prstGeom>
        </p:spPr>
      </p:pic>
    </p:spTree>
    <p:extLst>
      <p:ext uri="{BB962C8B-B14F-4D97-AF65-F5344CB8AC3E}">
        <p14:creationId xmlns:p14="http://schemas.microsoft.com/office/powerpoint/2010/main" val="3371036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8F4D-E039-4D41-AD2F-DEAA12B9CC73}"/>
              </a:ext>
            </a:extLst>
          </p:cNvPr>
          <p:cNvSpPr>
            <a:spLocks noGrp="1"/>
          </p:cNvSpPr>
          <p:nvPr>
            <p:ph type="title"/>
          </p:nvPr>
        </p:nvSpPr>
        <p:spPr/>
        <p:txBody>
          <a:bodyPr/>
          <a:lstStyle/>
          <a:p>
            <a:r>
              <a:rPr lang="en-US" dirty="0"/>
              <a:t>Asynchronous Module</a:t>
            </a:r>
          </a:p>
        </p:txBody>
      </p:sp>
      <p:pic>
        <p:nvPicPr>
          <p:cNvPr id="8" name="Content Placeholder 7">
            <a:extLst>
              <a:ext uri="{FF2B5EF4-FFF2-40B4-BE49-F238E27FC236}">
                <a16:creationId xmlns:a16="http://schemas.microsoft.com/office/drawing/2014/main" id="{E3C24D00-9DDC-4E06-BF0B-F9955E2925EF}"/>
              </a:ext>
            </a:extLst>
          </p:cNvPr>
          <p:cNvPicPr>
            <a:picLocks noGrp="1" noChangeAspect="1"/>
          </p:cNvPicPr>
          <p:nvPr>
            <p:ph idx="1"/>
          </p:nvPr>
        </p:nvPicPr>
        <p:blipFill>
          <a:blip r:embed="rId2"/>
          <a:stretch>
            <a:fillRect/>
          </a:stretch>
        </p:blipFill>
        <p:spPr>
          <a:xfrm>
            <a:off x="605367" y="1178169"/>
            <a:ext cx="10743460" cy="4501661"/>
          </a:xfrm>
          <a:prstGeom prst="rect">
            <a:avLst/>
          </a:prstGeom>
        </p:spPr>
      </p:pic>
    </p:spTree>
    <p:extLst>
      <p:ext uri="{BB962C8B-B14F-4D97-AF65-F5344CB8AC3E}">
        <p14:creationId xmlns:p14="http://schemas.microsoft.com/office/powerpoint/2010/main" val="3809226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4D4F6-B078-440E-A62C-88BAF7EB30E4}"/>
              </a:ext>
            </a:extLst>
          </p:cNvPr>
          <p:cNvSpPr>
            <a:spLocks noGrp="1"/>
          </p:cNvSpPr>
          <p:nvPr>
            <p:ph type="title"/>
          </p:nvPr>
        </p:nvSpPr>
        <p:spPr/>
        <p:txBody>
          <a:bodyPr/>
          <a:lstStyle/>
          <a:p>
            <a:r>
              <a:rPr lang="en-US" dirty="0"/>
              <a:t>Asynchronous Module</a:t>
            </a:r>
          </a:p>
        </p:txBody>
      </p:sp>
      <p:pic>
        <p:nvPicPr>
          <p:cNvPr id="12" name="Content Placeholder 11">
            <a:extLst>
              <a:ext uri="{FF2B5EF4-FFF2-40B4-BE49-F238E27FC236}">
                <a16:creationId xmlns:a16="http://schemas.microsoft.com/office/drawing/2014/main" id="{09277822-CD7A-4B4E-BBE3-F36CEC261002}"/>
              </a:ext>
            </a:extLst>
          </p:cNvPr>
          <p:cNvPicPr>
            <a:picLocks noGrp="1" noChangeAspect="1"/>
          </p:cNvPicPr>
          <p:nvPr>
            <p:ph idx="1"/>
          </p:nvPr>
        </p:nvPicPr>
        <p:blipFill>
          <a:blip r:embed="rId3"/>
          <a:stretch>
            <a:fillRect/>
          </a:stretch>
        </p:blipFill>
        <p:spPr>
          <a:xfrm>
            <a:off x="0" y="1283926"/>
            <a:ext cx="12192000" cy="4290147"/>
          </a:xfrm>
          <a:prstGeom prst="rect">
            <a:avLst/>
          </a:prstGeom>
        </p:spPr>
      </p:pic>
    </p:spTree>
    <p:extLst>
      <p:ext uri="{BB962C8B-B14F-4D97-AF65-F5344CB8AC3E}">
        <p14:creationId xmlns:p14="http://schemas.microsoft.com/office/powerpoint/2010/main" val="3278545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70674-494F-4B65-AB8C-080D39AF70FF}"/>
              </a:ext>
            </a:extLst>
          </p:cNvPr>
          <p:cNvSpPr>
            <a:spLocks noGrp="1"/>
          </p:cNvSpPr>
          <p:nvPr>
            <p:ph type="title"/>
          </p:nvPr>
        </p:nvSpPr>
        <p:spPr/>
        <p:txBody>
          <a:bodyPr/>
          <a:lstStyle/>
          <a:p>
            <a:r>
              <a:rPr lang="en-US" dirty="0"/>
              <a:t>Asynchronous Module</a:t>
            </a:r>
          </a:p>
        </p:txBody>
      </p:sp>
      <p:sp>
        <p:nvSpPr>
          <p:cNvPr id="4" name="Rectangle: Rounded Corners 3">
            <a:extLst>
              <a:ext uri="{FF2B5EF4-FFF2-40B4-BE49-F238E27FC236}">
                <a16:creationId xmlns:a16="http://schemas.microsoft.com/office/drawing/2014/main" id="{628E9C25-EABF-45AA-BE88-8BDA79F72677}"/>
              </a:ext>
            </a:extLst>
          </p:cNvPr>
          <p:cNvSpPr/>
          <p:nvPr/>
        </p:nvSpPr>
        <p:spPr>
          <a:xfrm>
            <a:off x="910167" y="1202195"/>
            <a:ext cx="10034954" cy="2226805"/>
          </a:xfrm>
          <a:prstGeom prst="roundRect">
            <a:avLst/>
          </a:prstGeom>
          <a:solidFill>
            <a:schemeClr val="accent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dirty="0"/>
          </a:p>
        </p:txBody>
      </p:sp>
      <p:sp>
        <p:nvSpPr>
          <p:cNvPr id="7" name="Rectangle: Rounded Corners 6">
            <a:extLst>
              <a:ext uri="{FF2B5EF4-FFF2-40B4-BE49-F238E27FC236}">
                <a16:creationId xmlns:a16="http://schemas.microsoft.com/office/drawing/2014/main" id="{DE546658-809B-4314-BA5E-C6A9B2D45796}"/>
              </a:ext>
            </a:extLst>
          </p:cNvPr>
          <p:cNvSpPr/>
          <p:nvPr/>
        </p:nvSpPr>
        <p:spPr>
          <a:xfrm>
            <a:off x="1163843" y="1796564"/>
            <a:ext cx="3450818" cy="1125415"/>
          </a:xfrm>
          <a:prstGeom prst="roundRect">
            <a:avLst/>
          </a:prstGeom>
          <a:solidFill>
            <a:schemeClr val="bg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solidFill>
                  <a:schemeClr val="tx1"/>
                </a:solidFill>
              </a:rPr>
              <a:t>Wait 0 ms on Input Buffer</a:t>
            </a:r>
          </a:p>
          <a:p>
            <a:pPr algn="ctr"/>
            <a:r>
              <a:rPr lang="en-US" dirty="0">
                <a:solidFill>
                  <a:schemeClr val="tx1"/>
                </a:solidFill>
              </a:rPr>
              <a:t>Get DVR</a:t>
            </a:r>
          </a:p>
          <a:p>
            <a:pPr algn="ctr"/>
            <a:r>
              <a:rPr lang="en-US" dirty="0">
                <a:solidFill>
                  <a:schemeClr val="tx1"/>
                </a:solidFill>
              </a:rPr>
              <a:t>Polling</a:t>
            </a:r>
          </a:p>
        </p:txBody>
      </p:sp>
      <p:sp>
        <p:nvSpPr>
          <p:cNvPr id="8" name="Rectangle: Rounded Corners 7">
            <a:extLst>
              <a:ext uri="{FF2B5EF4-FFF2-40B4-BE49-F238E27FC236}">
                <a16:creationId xmlns:a16="http://schemas.microsoft.com/office/drawing/2014/main" id="{D62EBC76-33C6-43A7-86B7-266E138F2D40}"/>
              </a:ext>
            </a:extLst>
          </p:cNvPr>
          <p:cNvSpPr/>
          <p:nvPr/>
        </p:nvSpPr>
        <p:spPr>
          <a:xfrm>
            <a:off x="5107030" y="1796563"/>
            <a:ext cx="2579077" cy="1125415"/>
          </a:xfrm>
          <a:prstGeom prst="roundRect">
            <a:avLst/>
          </a:prstGeom>
          <a:solidFill>
            <a:schemeClr val="bg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solidFill>
                  <a:schemeClr val="tx1"/>
                </a:solidFill>
              </a:rPr>
              <a:t>Lock DVR</a:t>
            </a:r>
          </a:p>
          <a:p>
            <a:pPr algn="ctr"/>
            <a:r>
              <a:rPr lang="en-US" dirty="0">
                <a:solidFill>
                  <a:schemeClr val="tx1"/>
                </a:solidFill>
              </a:rPr>
              <a:t>Transfer Data</a:t>
            </a:r>
          </a:p>
        </p:txBody>
      </p:sp>
      <p:sp>
        <p:nvSpPr>
          <p:cNvPr id="9" name="Rectangle: Rounded Corners 8">
            <a:extLst>
              <a:ext uri="{FF2B5EF4-FFF2-40B4-BE49-F238E27FC236}">
                <a16:creationId xmlns:a16="http://schemas.microsoft.com/office/drawing/2014/main" id="{75B869E2-94B0-4CD9-B7F6-ED25B8F3A5D4}"/>
              </a:ext>
            </a:extLst>
          </p:cNvPr>
          <p:cNvSpPr/>
          <p:nvPr/>
        </p:nvSpPr>
        <p:spPr>
          <a:xfrm>
            <a:off x="8178477" y="1796562"/>
            <a:ext cx="2579077" cy="1125415"/>
          </a:xfrm>
          <a:prstGeom prst="roundRect">
            <a:avLst/>
          </a:prstGeom>
          <a:solidFill>
            <a:schemeClr val="bg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solidFill>
                  <a:schemeClr val="tx1"/>
                </a:solidFill>
              </a:rPr>
              <a:t>Write DVR to</a:t>
            </a:r>
          </a:p>
          <a:p>
            <a:pPr algn="ctr"/>
            <a:r>
              <a:rPr lang="en-US" dirty="0">
                <a:solidFill>
                  <a:schemeClr val="tx1"/>
                </a:solidFill>
              </a:rPr>
              <a:t> Command FIFO</a:t>
            </a:r>
          </a:p>
          <a:p>
            <a:pPr algn="ctr"/>
            <a:r>
              <a:rPr lang="en-US" dirty="0">
                <a:solidFill>
                  <a:schemeClr val="tx1"/>
                </a:solidFill>
              </a:rPr>
              <a:t>Polling </a:t>
            </a:r>
          </a:p>
        </p:txBody>
      </p:sp>
      <p:sp>
        <p:nvSpPr>
          <p:cNvPr id="11" name="Rectangle: Rounded Corners 10">
            <a:extLst>
              <a:ext uri="{FF2B5EF4-FFF2-40B4-BE49-F238E27FC236}">
                <a16:creationId xmlns:a16="http://schemas.microsoft.com/office/drawing/2014/main" id="{D2293326-0975-4A81-BEF5-648AC9CD6932}"/>
              </a:ext>
            </a:extLst>
          </p:cNvPr>
          <p:cNvSpPr/>
          <p:nvPr/>
        </p:nvSpPr>
        <p:spPr>
          <a:xfrm>
            <a:off x="910167" y="3728523"/>
            <a:ext cx="10034954" cy="2226805"/>
          </a:xfrm>
          <a:prstGeom prst="roundRect">
            <a:avLst/>
          </a:prstGeom>
          <a:solidFill>
            <a:schemeClr val="accent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dirty="0"/>
          </a:p>
        </p:txBody>
      </p:sp>
      <p:sp>
        <p:nvSpPr>
          <p:cNvPr id="12" name="Rectangle: Rounded Corners 11">
            <a:extLst>
              <a:ext uri="{FF2B5EF4-FFF2-40B4-BE49-F238E27FC236}">
                <a16:creationId xmlns:a16="http://schemas.microsoft.com/office/drawing/2014/main" id="{0DFC4115-A66D-4044-9B0D-A5A365788B40}"/>
              </a:ext>
            </a:extLst>
          </p:cNvPr>
          <p:cNvSpPr/>
          <p:nvPr/>
        </p:nvSpPr>
        <p:spPr>
          <a:xfrm>
            <a:off x="1163843" y="4322892"/>
            <a:ext cx="3450818" cy="1125415"/>
          </a:xfrm>
          <a:prstGeom prst="roundRect">
            <a:avLst/>
          </a:prstGeom>
          <a:solidFill>
            <a:schemeClr val="bg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solidFill>
                  <a:schemeClr val="tx1"/>
                </a:solidFill>
              </a:rPr>
              <a:t>Wait -1 on Command FIFO</a:t>
            </a:r>
          </a:p>
          <a:p>
            <a:pPr algn="ctr"/>
            <a:r>
              <a:rPr lang="en-US" dirty="0">
                <a:solidFill>
                  <a:schemeClr val="tx1"/>
                </a:solidFill>
              </a:rPr>
              <a:t>Get DVR</a:t>
            </a:r>
          </a:p>
          <a:p>
            <a:pPr algn="ctr"/>
            <a:r>
              <a:rPr lang="en-US" dirty="0">
                <a:solidFill>
                  <a:schemeClr val="tx1"/>
                </a:solidFill>
              </a:rPr>
              <a:t>Blocking</a:t>
            </a:r>
          </a:p>
        </p:txBody>
      </p:sp>
      <p:sp>
        <p:nvSpPr>
          <p:cNvPr id="13" name="Rectangle: Rounded Corners 12">
            <a:extLst>
              <a:ext uri="{FF2B5EF4-FFF2-40B4-BE49-F238E27FC236}">
                <a16:creationId xmlns:a16="http://schemas.microsoft.com/office/drawing/2014/main" id="{28A067EF-268A-4997-84DC-CEA5CA7676C3}"/>
              </a:ext>
            </a:extLst>
          </p:cNvPr>
          <p:cNvSpPr/>
          <p:nvPr/>
        </p:nvSpPr>
        <p:spPr>
          <a:xfrm>
            <a:off x="5107030" y="4322891"/>
            <a:ext cx="2579077" cy="1125415"/>
          </a:xfrm>
          <a:prstGeom prst="roundRect">
            <a:avLst/>
          </a:prstGeom>
          <a:solidFill>
            <a:schemeClr val="bg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solidFill>
                  <a:schemeClr val="tx1"/>
                </a:solidFill>
              </a:rPr>
              <a:t>Lock DVR</a:t>
            </a:r>
          </a:p>
          <a:p>
            <a:pPr algn="ctr"/>
            <a:r>
              <a:rPr lang="en-US" dirty="0">
                <a:solidFill>
                  <a:schemeClr val="tx1"/>
                </a:solidFill>
              </a:rPr>
              <a:t>Run Module Input</a:t>
            </a:r>
          </a:p>
        </p:txBody>
      </p:sp>
      <p:sp>
        <p:nvSpPr>
          <p:cNvPr id="14" name="Rectangle: Rounded Corners 13">
            <a:extLst>
              <a:ext uri="{FF2B5EF4-FFF2-40B4-BE49-F238E27FC236}">
                <a16:creationId xmlns:a16="http://schemas.microsoft.com/office/drawing/2014/main" id="{409DC3EB-1542-4C44-AA6A-C985C948CBFA}"/>
              </a:ext>
            </a:extLst>
          </p:cNvPr>
          <p:cNvSpPr/>
          <p:nvPr/>
        </p:nvSpPr>
        <p:spPr>
          <a:xfrm>
            <a:off x="8178477" y="4322890"/>
            <a:ext cx="2579077" cy="1125415"/>
          </a:xfrm>
          <a:prstGeom prst="roundRect">
            <a:avLst/>
          </a:prstGeom>
          <a:solidFill>
            <a:schemeClr val="bg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solidFill>
                  <a:schemeClr val="tx1"/>
                </a:solidFill>
              </a:rPr>
              <a:t>Write DVR to</a:t>
            </a:r>
          </a:p>
          <a:p>
            <a:pPr algn="ctr"/>
            <a:r>
              <a:rPr lang="en-US" dirty="0">
                <a:solidFill>
                  <a:schemeClr val="tx1"/>
                </a:solidFill>
              </a:rPr>
              <a:t> Input Buffer</a:t>
            </a:r>
          </a:p>
          <a:p>
            <a:pPr algn="ctr"/>
            <a:r>
              <a:rPr lang="en-US" dirty="0">
                <a:solidFill>
                  <a:schemeClr val="tx1"/>
                </a:solidFill>
              </a:rPr>
              <a:t>Blocking</a:t>
            </a:r>
          </a:p>
        </p:txBody>
      </p:sp>
      <p:sp>
        <p:nvSpPr>
          <p:cNvPr id="15" name="TextBox 14">
            <a:extLst>
              <a:ext uri="{FF2B5EF4-FFF2-40B4-BE49-F238E27FC236}">
                <a16:creationId xmlns:a16="http://schemas.microsoft.com/office/drawing/2014/main" id="{E85AAE91-D932-4DA3-9D41-30E083DDE967}"/>
              </a:ext>
            </a:extLst>
          </p:cNvPr>
          <p:cNvSpPr txBox="1"/>
          <p:nvPr/>
        </p:nvSpPr>
        <p:spPr>
          <a:xfrm>
            <a:off x="1472877" y="1305492"/>
            <a:ext cx="1715800" cy="523220"/>
          </a:xfrm>
          <a:prstGeom prst="rect">
            <a:avLst/>
          </a:prstGeom>
          <a:noFill/>
        </p:spPr>
        <p:txBody>
          <a:bodyPr wrap="square" lIns="0" rIns="0" rtlCol="0">
            <a:spAutoFit/>
          </a:bodyPr>
          <a:lstStyle/>
          <a:p>
            <a:r>
              <a:rPr lang="en-US" sz="2800" b="1" dirty="0">
                <a:solidFill>
                  <a:schemeClr val="bg1"/>
                </a:solidFill>
              </a:rPr>
              <a:t>Engine</a:t>
            </a:r>
          </a:p>
        </p:txBody>
      </p:sp>
      <p:sp>
        <p:nvSpPr>
          <p:cNvPr id="16" name="TextBox 15">
            <a:extLst>
              <a:ext uri="{FF2B5EF4-FFF2-40B4-BE49-F238E27FC236}">
                <a16:creationId xmlns:a16="http://schemas.microsoft.com/office/drawing/2014/main" id="{67A7B4B6-F42E-48C0-8C36-1315A4F0CCDC}"/>
              </a:ext>
            </a:extLst>
          </p:cNvPr>
          <p:cNvSpPr txBox="1"/>
          <p:nvPr/>
        </p:nvSpPr>
        <p:spPr>
          <a:xfrm>
            <a:off x="1472877" y="3714023"/>
            <a:ext cx="3395460" cy="523220"/>
          </a:xfrm>
          <a:prstGeom prst="rect">
            <a:avLst/>
          </a:prstGeom>
          <a:noFill/>
        </p:spPr>
        <p:txBody>
          <a:bodyPr wrap="square" lIns="0" rIns="0" rtlCol="0">
            <a:spAutoFit/>
          </a:bodyPr>
          <a:lstStyle/>
          <a:p>
            <a:r>
              <a:rPr lang="en-US" sz="2800" b="1" dirty="0">
                <a:solidFill>
                  <a:schemeClr val="bg1"/>
                </a:solidFill>
              </a:rPr>
              <a:t>Async Worker</a:t>
            </a:r>
          </a:p>
        </p:txBody>
      </p:sp>
    </p:spTree>
    <p:extLst>
      <p:ext uri="{BB962C8B-B14F-4D97-AF65-F5344CB8AC3E}">
        <p14:creationId xmlns:p14="http://schemas.microsoft.com/office/powerpoint/2010/main" val="1634529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38A49A5-3999-4DA7-BFDD-00C3C6A6411E}"/>
              </a:ext>
            </a:extLst>
          </p:cNvPr>
          <p:cNvSpPr>
            <a:spLocks noGrp="1"/>
          </p:cNvSpPr>
          <p:nvPr>
            <p:ph type="body" sz="quarter" idx="10"/>
          </p:nvPr>
        </p:nvSpPr>
        <p:spPr/>
        <p:txBody>
          <a:bodyPr/>
          <a:lstStyle/>
          <a:p>
            <a:r>
              <a:rPr lang="en-US" dirty="0"/>
              <a:t>Additional tricks</a:t>
            </a:r>
          </a:p>
        </p:txBody>
      </p:sp>
    </p:spTree>
    <p:extLst>
      <p:ext uri="{BB962C8B-B14F-4D97-AF65-F5344CB8AC3E}">
        <p14:creationId xmlns:p14="http://schemas.microsoft.com/office/powerpoint/2010/main" val="3973730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Log View</a:t>
            </a:r>
          </a:p>
        </p:txBody>
      </p:sp>
      <p:pic>
        <p:nvPicPr>
          <p:cNvPr id="1026" name="Picture 2" descr="wif.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229" y="1139038"/>
            <a:ext cx="10887075" cy="409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925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Log View</a:t>
            </a:r>
          </a:p>
        </p:txBody>
      </p:sp>
      <p:pic>
        <p:nvPicPr>
          <p:cNvPr id="5" name="Picture 4" descr="err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3625"/>
            <a:ext cx="1219200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684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B2388-0304-423F-AC4C-4886D775EA96}"/>
              </a:ext>
            </a:extLst>
          </p:cNvPr>
          <p:cNvSpPr>
            <a:spLocks noGrp="1"/>
          </p:cNvSpPr>
          <p:nvPr>
            <p:ph type="ctrTitle"/>
          </p:nvPr>
        </p:nvSpPr>
        <p:spPr/>
        <p:txBody>
          <a:bodyPr/>
          <a:lstStyle/>
          <a:p>
            <a:r>
              <a:rPr lang="en-US" dirty="0"/>
              <a:t>DCAF Under the Hood</a:t>
            </a:r>
          </a:p>
        </p:txBody>
      </p:sp>
      <p:sp>
        <p:nvSpPr>
          <p:cNvPr id="6" name="Subtitle 5">
            <a:extLst>
              <a:ext uri="{FF2B5EF4-FFF2-40B4-BE49-F238E27FC236}">
                <a16:creationId xmlns:a16="http://schemas.microsoft.com/office/drawing/2014/main" id="{71EF35F9-DC07-4823-BDA3-A1FE7D9D128A}"/>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93AAF9EE-CC7B-4FEB-ADD9-3E0AA344FAA4}"/>
              </a:ext>
            </a:extLst>
          </p:cNvPr>
          <p:cNvSpPr>
            <a:spLocks noGrp="1"/>
          </p:cNvSpPr>
          <p:nvPr>
            <p:ph type="body" sz="quarter" idx="12"/>
          </p:nvPr>
        </p:nvSpPr>
        <p:spPr/>
        <p:txBody>
          <a:bodyPr/>
          <a:lstStyle/>
          <a:p>
            <a:r>
              <a:rPr lang="en-US" dirty="0"/>
              <a:t>Benjamin Celis</a:t>
            </a:r>
          </a:p>
          <a:p>
            <a:r>
              <a:rPr lang="en-US" dirty="0"/>
              <a:t> Matthew Pollock</a:t>
            </a:r>
          </a:p>
          <a:p>
            <a:endParaRPr lang="en-US" dirty="0"/>
          </a:p>
          <a:p>
            <a:endParaRPr lang="en-US" dirty="0"/>
          </a:p>
        </p:txBody>
      </p:sp>
      <p:sp>
        <p:nvSpPr>
          <p:cNvPr id="7" name="Text Placeholder 6">
            <a:extLst>
              <a:ext uri="{FF2B5EF4-FFF2-40B4-BE49-F238E27FC236}">
                <a16:creationId xmlns:a16="http://schemas.microsoft.com/office/drawing/2014/main" id="{1D851DD8-9602-418B-B433-F27DE29E3453}"/>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733505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ED4E5-1885-4213-AB73-5A879018F720}"/>
              </a:ext>
            </a:extLst>
          </p:cNvPr>
          <p:cNvSpPr>
            <a:spLocks noGrp="1"/>
          </p:cNvSpPr>
          <p:nvPr>
            <p:ph type="title"/>
          </p:nvPr>
        </p:nvSpPr>
        <p:spPr/>
        <p:txBody>
          <a:bodyPr/>
          <a:lstStyle/>
          <a:p>
            <a:r>
              <a:rPr lang="en-US" dirty="0"/>
              <a:t>Syslog</a:t>
            </a:r>
          </a:p>
        </p:txBody>
      </p:sp>
      <p:sp>
        <p:nvSpPr>
          <p:cNvPr id="6" name="Content Placeholder 5">
            <a:extLst>
              <a:ext uri="{FF2B5EF4-FFF2-40B4-BE49-F238E27FC236}">
                <a16:creationId xmlns:a16="http://schemas.microsoft.com/office/drawing/2014/main" id="{088F3AB2-213F-40DE-89FE-B050C108D933}"/>
              </a:ext>
            </a:extLst>
          </p:cNvPr>
          <p:cNvSpPr>
            <a:spLocks noGrp="1"/>
          </p:cNvSpPr>
          <p:nvPr>
            <p:ph idx="1"/>
          </p:nvPr>
        </p:nvSpPr>
        <p:spPr/>
        <p:txBody>
          <a:bodyPr/>
          <a:lstStyle/>
          <a:p>
            <a:r>
              <a:rPr lang="en-US" dirty="0"/>
              <a:t>NI Linux RT targets </a:t>
            </a:r>
            <a:r>
              <a:rPr lang="en-US" b="1" dirty="0"/>
              <a:t>already have </a:t>
            </a:r>
            <a:r>
              <a:rPr lang="en-US" dirty="0"/>
              <a:t>a syslog-ng daemon running</a:t>
            </a:r>
          </a:p>
          <a:p>
            <a:r>
              <a:rPr lang="en-US" dirty="0"/>
              <a:t>DCAF taps into the existing background process to log and report messages</a:t>
            </a:r>
          </a:p>
          <a:p>
            <a:r>
              <a:rPr lang="en-US" dirty="0"/>
              <a:t>You can, too!</a:t>
            </a:r>
          </a:p>
        </p:txBody>
      </p:sp>
      <p:pic>
        <p:nvPicPr>
          <p:cNvPr id="7" name="Picture 6">
            <a:extLst>
              <a:ext uri="{FF2B5EF4-FFF2-40B4-BE49-F238E27FC236}">
                <a16:creationId xmlns:a16="http://schemas.microsoft.com/office/drawing/2014/main" id="{34BA4BC9-2EE0-464D-913D-5FCABF71CEC1}"/>
              </a:ext>
            </a:extLst>
          </p:cNvPr>
          <p:cNvPicPr>
            <a:picLocks noChangeAspect="1"/>
          </p:cNvPicPr>
          <p:nvPr/>
        </p:nvPicPr>
        <p:blipFill>
          <a:blip r:embed="rId3"/>
          <a:stretch>
            <a:fillRect/>
          </a:stretch>
        </p:blipFill>
        <p:spPr>
          <a:xfrm>
            <a:off x="3130626" y="2132605"/>
            <a:ext cx="5930747" cy="4571755"/>
          </a:xfrm>
          <a:prstGeom prst="rect">
            <a:avLst/>
          </a:prstGeom>
        </p:spPr>
      </p:pic>
    </p:spTree>
    <p:extLst>
      <p:ext uri="{BB962C8B-B14F-4D97-AF65-F5344CB8AC3E}">
        <p14:creationId xmlns:p14="http://schemas.microsoft.com/office/powerpoint/2010/main" val="2600151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83723-B1E7-4D07-9A97-AF71B0471928}"/>
              </a:ext>
            </a:extLst>
          </p:cNvPr>
          <p:cNvSpPr>
            <a:spLocks noGrp="1"/>
          </p:cNvSpPr>
          <p:nvPr>
            <p:ph type="title"/>
          </p:nvPr>
        </p:nvSpPr>
        <p:spPr/>
        <p:txBody>
          <a:bodyPr/>
          <a:lstStyle/>
          <a:p>
            <a:r>
              <a:rPr lang="en-US" dirty="0"/>
              <a:t>Text to objects DVR</a:t>
            </a:r>
          </a:p>
        </p:txBody>
      </p:sp>
      <p:sp>
        <p:nvSpPr>
          <p:cNvPr id="3" name="Content Placeholder 2">
            <a:extLst>
              <a:ext uri="{FF2B5EF4-FFF2-40B4-BE49-F238E27FC236}">
                <a16:creationId xmlns:a16="http://schemas.microsoft.com/office/drawing/2014/main" id="{C0D6B184-09C1-4165-8B17-5C9EA6F903BA}"/>
              </a:ext>
            </a:extLst>
          </p:cNvPr>
          <p:cNvSpPr>
            <a:spLocks noGrp="1"/>
          </p:cNvSpPr>
          <p:nvPr>
            <p:ph idx="1"/>
          </p:nvPr>
        </p:nvSpPr>
        <p:spPr>
          <a:xfrm>
            <a:off x="637778" y="1121384"/>
            <a:ext cx="10739835" cy="1464654"/>
          </a:xfrm>
        </p:spPr>
        <p:txBody>
          <a:bodyPr/>
          <a:lstStyle/>
          <a:p>
            <a:r>
              <a:rPr lang="en-US" dirty="0"/>
              <a:t>This Feature is from CEF (Configuration Editor Framework)</a:t>
            </a:r>
          </a:p>
          <a:p>
            <a:r>
              <a:rPr lang="en-US" dirty="0"/>
              <a:t>Allows accessing objects from a string store on a tree</a:t>
            </a:r>
          </a:p>
        </p:txBody>
      </p:sp>
      <p:pic>
        <p:nvPicPr>
          <p:cNvPr id="4" name="Picture 3">
            <a:extLst>
              <a:ext uri="{FF2B5EF4-FFF2-40B4-BE49-F238E27FC236}">
                <a16:creationId xmlns:a16="http://schemas.microsoft.com/office/drawing/2014/main" id="{F7236613-2576-4583-AA2B-89840DFFCDAA}"/>
              </a:ext>
            </a:extLst>
          </p:cNvPr>
          <p:cNvPicPr>
            <a:picLocks noChangeAspect="1"/>
          </p:cNvPicPr>
          <p:nvPr/>
        </p:nvPicPr>
        <p:blipFill>
          <a:blip r:embed="rId3"/>
          <a:stretch>
            <a:fillRect/>
          </a:stretch>
        </p:blipFill>
        <p:spPr>
          <a:xfrm>
            <a:off x="5506771" y="2830499"/>
            <a:ext cx="6719698" cy="2360306"/>
          </a:xfrm>
          <a:prstGeom prst="rect">
            <a:avLst/>
          </a:prstGeom>
        </p:spPr>
      </p:pic>
      <p:pic>
        <p:nvPicPr>
          <p:cNvPr id="5" name="Picture 4">
            <a:extLst>
              <a:ext uri="{FF2B5EF4-FFF2-40B4-BE49-F238E27FC236}">
                <a16:creationId xmlns:a16="http://schemas.microsoft.com/office/drawing/2014/main" id="{A3D39C12-1E14-4A06-8F51-AB11F6B2D1F2}"/>
              </a:ext>
            </a:extLst>
          </p:cNvPr>
          <p:cNvPicPr>
            <a:picLocks noChangeAspect="1"/>
          </p:cNvPicPr>
          <p:nvPr/>
        </p:nvPicPr>
        <p:blipFill rotWithShape="1">
          <a:blip r:embed="rId4"/>
          <a:srcRect l="57595"/>
          <a:stretch/>
        </p:blipFill>
        <p:spPr>
          <a:xfrm>
            <a:off x="1609725" y="2574899"/>
            <a:ext cx="319087" cy="314325"/>
          </a:xfrm>
          <a:prstGeom prst="rect">
            <a:avLst/>
          </a:prstGeom>
        </p:spPr>
      </p:pic>
      <p:pic>
        <p:nvPicPr>
          <p:cNvPr id="6" name="Picture 5">
            <a:extLst>
              <a:ext uri="{FF2B5EF4-FFF2-40B4-BE49-F238E27FC236}">
                <a16:creationId xmlns:a16="http://schemas.microsoft.com/office/drawing/2014/main" id="{EAE75E9D-55B6-468F-AA3A-2582909059ED}"/>
              </a:ext>
            </a:extLst>
          </p:cNvPr>
          <p:cNvPicPr>
            <a:picLocks noChangeAspect="1"/>
          </p:cNvPicPr>
          <p:nvPr/>
        </p:nvPicPr>
        <p:blipFill>
          <a:blip r:embed="rId5"/>
          <a:stretch>
            <a:fillRect/>
          </a:stretch>
        </p:blipFill>
        <p:spPr>
          <a:xfrm>
            <a:off x="719667" y="3119548"/>
            <a:ext cx="3695700" cy="1543050"/>
          </a:xfrm>
          <a:prstGeom prst="rect">
            <a:avLst/>
          </a:prstGeom>
        </p:spPr>
      </p:pic>
      <p:pic>
        <p:nvPicPr>
          <p:cNvPr id="7" name="Picture 6">
            <a:extLst>
              <a:ext uri="{FF2B5EF4-FFF2-40B4-BE49-F238E27FC236}">
                <a16:creationId xmlns:a16="http://schemas.microsoft.com/office/drawing/2014/main" id="{87A399D5-41B0-44B6-9168-5823017AD9BF}"/>
              </a:ext>
            </a:extLst>
          </p:cNvPr>
          <p:cNvPicPr>
            <a:picLocks noChangeAspect="1"/>
          </p:cNvPicPr>
          <p:nvPr/>
        </p:nvPicPr>
        <p:blipFill rotWithShape="1">
          <a:blip r:embed="rId4"/>
          <a:srcRect r="51899"/>
          <a:stretch/>
        </p:blipFill>
        <p:spPr>
          <a:xfrm>
            <a:off x="7177087" y="2659856"/>
            <a:ext cx="361951" cy="314325"/>
          </a:xfrm>
          <a:prstGeom prst="rect">
            <a:avLst/>
          </a:prstGeom>
        </p:spPr>
      </p:pic>
      <p:pic>
        <p:nvPicPr>
          <p:cNvPr id="8" name="Picture 7">
            <a:extLst>
              <a:ext uri="{FF2B5EF4-FFF2-40B4-BE49-F238E27FC236}">
                <a16:creationId xmlns:a16="http://schemas.microsoft.com/office/drawing/2014/main" id="{FEC95388-F093-4A91-BB3E-4C3DDB51F3B9}"/>
              </a:ext>
            </a:extLst>
          </p:cNvPr>
          <p:cNvPicPr>
            <a:picLocks noChangeAspect="1"/>
          </p:cNvPicPr>
          <p:nvPr/>
        </p:nvPicPr>
        <p:blipFill>
          <a:blip r:embed="rId6"/>
          <a:stretch>
            <a:fillRect/>
          </a:stretch>
        </p:blipFill>
        <p:spPr>
          <a:xfrm>
            <a:off x="3776663" y="5486399"/>
            <a:ext cx="4305300" cy="733425"/>
          </a:xfrm>
          <a:prstGeom prst="rect">
            <a:avLst/>
          </a:prstGeom>
        </p:spPr>
      </p:pic>
    </p:spTree>
    <p:extLst>
      <p:ext uri="{BB962C8B-B14F-4D97-AF65-F5344CB8AC3E}">
        <p14:creationId xmlns:p14="http://schemas.microsoft.com/office/powerpoint/2010/main" val="1564805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4CB9A-1C10-453A-A9BF-E57368BF5F96}"/>
              </a:ext>
            </a:extLst>
          </p:cNvPr>
          <p:cNvSpPr>
            <a:spLocks noGrp="1"/>
          </p:cNvSpPr>
          <p:nvPr>
            <p:ph type="title"/>
          </p:nvPr>
        </p:nvSpPr>
        <p:spPr/>
        <p:txBody>
          <a:bodyPr/>
          <a:lstStyle/>
          <a:p>
            <a:r>
              <a:rPr lang="en-US" dirty="0"/>
              <a:t>GraphViz</a:t>
            </a:r>
          </a:p>
        </p:txBody>
      </p:sp>
      <p:pic>
        <p:nvPicPr>
          <p:cNvPr id="4" name="Content Placeholder 3">
            <a:extLst>
              <a:ext uri="{FF2B5EF4-FFF2-40B4-BE49-F238E27FC236}">
                <a16:creationId xmlns:a16="http://schemas.microsoft.com/office/drawing/2014/main" id="{7C369E42-A2A6-4874-8678-1B99E5E0E512}"/>
              </a:ext>
            </a:extLst>
          </p:cNvPr>
          <p:cNvPicPr>
            <a:picLocks noGrp="1" noChangeAspect="1"/>
          </p:cNvPicPr>
          <p:nvPr>
            <p:ph idx="1"/>
          </p:nvPr>
        </p:nvPicPr>
        <p:blipFill>
          <a:blip r:embed="rId3"/>
          <a:stretch>
            <a:fillRect/>
          </a:stretch>
        </p:blipFill>
        <p:spPr>
          <a:xfrm>
            <a:off x="638175" y="1470798"/>
            <a:ext cx="10887075" cy="4249779"/>
          </a:xfrm>
          <a:prstGeom prst="rect">
            <a:avLst/>
          </a:prstGeom>
        </p:spPr>
      </p:pic>
    </p:spTree>
    <p:extLst>
      <p:ext uri="{BB962C8B-B14F-4D97-AF65-F5344CB8AC3E}">
        <p14:creationId xmlns:p14="http://schemas.microsoft.com/office/powerpoint/2010/main" val="2740430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F494-40FC-4416-A84B-8FC5DF77A9F3}"/>
              </a:ext>
            </a:extLst>
          </p:cNvPr>
          <p:cNvSpPr>
            <a:spLocks noGrp="1"/>
          </p:cNvSpPr>
          <p:nvPr>
            <p:ph type="title"/>
          </p:nvPr>
        </p:nvSpPr>
        <p:spPr/>
        <p:txBody>
          <a:bodyPr/>
          <a:lstStyle/>
          <a:p>
            <a:r>
              <a:rPr lang="en-US" dirty="0"/>
              <a:t>GraphViz</a:t>
            </a:r>
          </a:p>
        </p:txBody>
      </p:sp>
      <p:pic>
        <p:nvPicPr>
          <p:cNvPr id="4" name="Content Placeholder 3">
            <a:extLst>
              <a:ext uri="{FF2B5EF4-FFF2-40B4-BE49-F238E27FC236}">
                <a16:creationId xmlns:a16="http://schemas.microsoft.com/office/drawing/2014/main" id="{7847A318-497F-47AA-BA61-79D5F76723D8}"/>
              </a:ext>
            </a:extLst>
          </p:cNvPr>
          <p:cNvPicPr>
            <a:picLocks noGrp="1" noChangeAspect="1"/>
          </p:cNvPicPr>
          <p:nvPr>
            <p:ph idx="1"/>
          </p:nvPr>
        </p:nvPicPr>
        <p:blipFill>
          <a:blip r:embed="rId3"/>
          <a:stretch>
            <a:fillRect/>
          </a:stretch>
        </p:blipFill>
        <p:spPr>
          <a:xfrm>
            <a:off x="6320675" y="975360"/>
            <a:ext cx="5257492" cy="4949825"/>
          </a:xfrm>
          <a:prstGeom prst="rect">
            <a:avLst/>
          </a:prstGeom>
        </p:spPr>
      </p:pic>
      <p:sp>
        <p:nvSpPr>
          <p:cNvPr id="5" name="Rectangle: Rounded Corners 4">
            <a:extLst>
              <a:ext uri="{FF2B5EF4-FFF2-40B4-BE49-F238E27FC236}">
                <a16:creationId xmlns:a16="http://schemas.microsoft.com/office/drawing/2014/main" id="{2CF95B1C-D5AF-4AA4-8937-6277FBB57F2E}"/>
              </a:ext>
            </a:extLst>
          </p:cNvPr>
          <p:cNvSpPr/>
          <p:nvPr/>
        </p:nvSpPr>
        <p:spPr>
          <a:xfrm>
            <a:off x="797169" y="1289537"/>
            <a:ext cx="3329354" cy="1031631"/>
          </a:xfrm>
          <a:prstGeom prst="roundRect">
            <a:avLst/>
          </a:prstGeom>
          <a:solidFill>
            <a:schemeClr val="accent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t>Generate String</a:t>
            </a:r>
          </a:p>
        </p:txBody>
      </p:sp>
      <p:sp>
        <p:nvSpPr>
          <p:cNvPr id="6" name="Rectangle: Rounded Corners 5">
            <a:extLst>
              <a:ext uri="{FF2B5EF4-FFF2-40B4-BE49-F238E27FC236}">
                <a16:creationId xmlns:a16="http://schemas.microsoft.com/office/drawing/2014/main" id="{F68F76F8-1CCD-4C59-BDDD-4819C6B9BE49}"/>
              </a:ext>
            </a:extLst>
          </p:cNvPr>
          <p:cNvSpPr/>
          <p:nvPr/>
        </p:nvSpPr>
        <p:spPr>
          <a:xfrm>
            <a:off x="797169" y="2913184"/>
            <a:ext cx="3329354" cy="1031631"/>
          </a:xfrm>
          <a:prstGeom prst="roundRect">
            <a:avLst/>
          </a:prstGeom>
          <a:solidFill>
            <a:schemeClr val="accent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t>Command Line</a:t>
            </a:r>
          </a:p>
        </p:txBody>
      </p:sp>
      <p:sp>
        <p:nvSpPr>
          <p:cNvPr id="7" name="Rectangle: Rounded Corners 6">
            <a:extLst>
              <a:ext uri="{FF2B5EF4-FFF2-40B4-BE49-F238E27FC236}">
                <a16:creationId xmlns:a16="http://schemas.microsoft.com/office/drawing/2014/main" id="{3AD8AE45-C820-45BD-B837-C13F85D191AE}"/>
              </a:ext>
            </a:extLst>
          </p:cNvPr>
          <p:cNvSpPr/>
          <p:nvPr/>
        </p:nvSpPr>
        <p:spPr>
          <a:xfrm>
            <a:off x="797169" y="4536832"/>
            <a:ext cx="3329354" cy="1031631"/>
          </a:xfrm>
          <a:prstGeom prst="roundRect">
            <a:avLst/>
          </a:prstGeom>
          <a:solidFill>
            <a:schemeClr val="accent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t>Display Generated PNG</a:t>
            </a:r>
          </a:p>
        </p:txBody>
      </p:sp>
      <p:sp>
        <p:nvSpPr>
          <p:cNvPr id="12" name="Arrow: Down 11">
            <a:extLst>
              <a:ext uri="{FF2B5EF4-FFF2-40B4-BE49-F238E27FC236}">
                <a16:creationId xmlns:a16="http://schemas.microsoft.com/office/drawing/2014/main" id="{379EEE09-2F98-480E-A309-24C887D8FF5F}"/>
              </a:ext>
            </a:extLst>
          </p:cNvPr>
          <p:cNvSpPr/>
          <p:nvPr/>
        </p:nvSpPr>
        <p:spPr>
          <a:xfrm>
            <a:off x="2250831" y="2321168"/>
            <a:ext cx="468923" cy="592016"/>
          </a:xfrm>
          <a:prstGeom prst="downArrow">
            <a:avLst/>
          </a:prstGeom>
          <a:solidFill>
            <a:schemeClr val="accent3"/>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dirty="0"/>
          </a:p>
        </p:txBody>
      </p:sp>
      <p:sp>
        <p:nvSpPr>
          <p:cNvPr id="13" name="Arrow: Down 12">
            <a:extLst>
              <a:ext uri="{FF2B5EF4-FFF2-40B4-BE49-F238E27FC236}">
                <a16:creationId xmlns:a16="http://schemas.microsoft.com/office/drawing/2014/main" id="{455BEACC-420E-4821-98DC-5255C2980C8C}"/>
              </a:ext>
            </a:extLst>
          </p:cNvPr>
          <p:cNvSpPr/>
          <p:nvPr/>
        </p:nvSpPr>
        <p:spPr>
          <a:xfrm>
            <a:off x="2274277" y="3997568"/>
            <a:ext cx="468923" cy="592016"/>
          </a:xfrm>
          <a:prstGeom prst="downArrow">
            <a:avLst/>
          </a:prstGeom>
          <a:solidFill>
            <a:schemeClr val="accent3"/>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dirty="0"/>
          </a:p>
        </p:txBody>
      </p:sp>
    </p:spTree>
    <p:extLst>
      <p:ext uri="{BB962C8B-B14F-4D97-AF65-F5344CB8AC3E}">
        <p14:creationId xmlns:p14="http://schemas.microsoft.com/office/powerpoint/2010/main" val="1152227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8CE68-30B7-4016-A483-118E1222FDF8}"/>
              </a:ext>
            </a:extLst>
          </p:cNvPr>
          <p:cNvSpPr>
            <a:spLocks noGrp="1"/>
          </p:cNvSpPr>
          <p:nvPr>
            <p:ph type="title"/>
          </p:nvPr>
        </p:nvSpPr>
        <p:spPr/>
        <p:txBody>
          <a:bodyPr/>
          <a:lstStyle/>
          <a:p>
            <a:r>
              <a:rPr lang="en-US" dirty="0"/>
              <a:t>LabVIEW Templates</a:t>
            </a:r>
          </a:p>
        </p:txBody>
      </p:sp>
      <p:pic>
        <p:nvPicPr>
          <p:cNvPr id="4" name="Content Placeholder 3">
            <a:extLst>
              <a:ext uri="{FF2B5EF4-FFF2-40B4-BE49-F238E27FC236}">
                <a16:creationId xmlns:a16="http://schemas.microsoft.com/office/drawing/2014/main" id="{281B9A9C-E505-43EA-B740-B9454BFF30C9}"/>
              </a:ext>
            </a:extLst>
          </p:cNvPr>
          <p:cNvPicPr>
            <a:picLocks noGrp="1" noChangeAspect="1"/>
          </p:cNvPicPr>
          <p:nvPr>
            <p:ph idx="1"/>
          </p:nvPr>
        </p:nvPicPr>
        <p:blipFill>
          <a:blip r:embed="rId2"/>
          <a:stretch>
            <a:fillRect/>
          </a:stretch>
        </p:blipFill>
        <p:spPr>
          <a:xfrm>
            <a:off x="2944201" y="1120775"/>
            <a:ext cx="6275022" cy="4949825"/>
          </a:xfrm>
          <a:prstGeom prst="rect">
            <a:avLst/>
          </a:prstGeom>
        </p:spPr>
      </p:pic>
    </p:spTree>
    <p:extLst>
      <p:ext uri="{BB962C8B-B14F-4D97-AF65-F5344CB8AC3E}">
        <p14:creationId xmlns:p14="http://schemas.microsoft.com/office/powerpoint/2010/main" val="1813374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4BD49-7CF7-4917-9B3E-8C57779815AB}"/>
              </a:ext>
            </a:extLst>
          </p:cNvPr>
          <p:cNvSpPr>
            <a:spLocks noGrp="1"/>
          </p:cNvSpPr>
          <p:nvPr>
            <p:ph type="title"/>
          </p:nvPr>
        </p:nvSpPr>
        <p:spPr/>
        <p:txBody>
          <a:bodyPr/>
          <a:lstStyle/>
          <a:p>
            <a:r>
              <a:rPr lang="en-US" dirty="0"/>
              <a:t>What’s New In DCAF</a:t>
            </a:r>
          </a:p>
        </p:txBody>
      </p:sp>
      <p:sp>
        <p:nvSpPr>
          <p:cNvPr id="3" name="Content Placeholder 2">
            <a:extLst>
              <a:ext uri="{FF2B5EF4-FFF2-40B4-BE49-F238E27FC236}">
                <a16:creationId xmlns:a16="http://schemas.microsoft.com/office/drawing/2014/main" id="{0D6E8B14-140B-4387-93CE-246951D68F86}"/>
              </a:ext>
            </a:extLst>
          </p:cNvPr>
          <p:cNvSpPr>
            <a:spLocks noGrp="1"/>
          </p:cNvSpPr>
          <p:nvPr>
            <p:ph idx="1"/>
          </p:nvPr>
        </p:nvSpPr>
        <p:spPr/>
        <p:txBody>
          <a:bodyPr/>
          <a:lstStyle/>
          <a:p>
            <a:r>
              <a:rPr lang="en-US" dirty="0"/>
              <a:t>Module Import Export Feature</a:t>
            </a:r>
          </a:p>
          <a:p>
            <a:r>
              <a:rPr lang="en-US" dirty="0"/>
              <a:t>DAQmx Module</a:t>
            </a:r>
          </a:p>
          <a:p>
            <a:r>
              <a:rPr lang="en-US" dirty="0"/>
              <a:t>System Link Module</a:t>
            </a:r>
          </a:p>
          <a:p>
            <a:r>
              <a:rPr lang="en-US" dirty="0"/>
              <a:t>Motion Module</a:t>
            </a:r>
          </a:p>
          <a:p>
            <a:r>
              <a:rPr lang="en-US"/>
              <a:t>OPCUA Client</a:t>
            </a:r>
            <a:endParaRPr lang="en-US" dirty="0"/>
          </a:p>
          <a:p>
            <a:r>
              <a:rPr lang="en-US" dirty="0"/>
              <a:t>227 issues closed</a:t>
            </a:r>
          </a:p>
          <a:p>
            <a:r>
              <a:rPr lang="en-US" dirty="0"/>
              <a:t>93 bug fixes</a:t>
            </a:r>
          </a:p>
        </p:txBody>
      </p:sp>
    </p:spTree>
    <p:extLst>
      <p:ext uri="{BB962C8B-B14F-4D97-AF65-F5344CB8AC3E}">
        <p14:creationId xmlns:p14="http://schemas.microsoft.com/office/powerpoint/2010/main" val="622017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7473-651C-4A07-BDAC-2738C69037E9}"/>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B530ED88-D74B-4F90-8983-5BC853A9E235}"/>
              </a:ext>
            </a:extLst>
          </p:cNvPr>
          <p:cNvSpPr>
            <a:spLocks noGrp="1"/>
          </p:cNvSpPr>
          <p:nvPr>
            <p:ph idx="1"/>
          </p:nvPr>
        </p:nvSpPr>
        <p:spPr/>
        <p:txBody>
          <a:bodyPr vert="horz" lIns="0" tIns="45717" rIns="0" bIns="45717" rtlCol="0" anchor="t">
            <a:noAutofit/>
          </a:bodyPr>
          <a:lstStyle/>
          <a:p>
            <a:pPr marL="243205" indent="-243205"/>
            <a:r>
              <a:rPr lang="en-US" dirty="0"/>
              <a:t>Large channel count improvements (in work)</a:t>
            </a:r>
          </a:p>
          <a:p>
            <a:pPr marL="243205" indent="-243205"/>
            <a:r>
              <a:rPr lang="en-US" dirty="0"/>
              <a:t>Additional examples</a:t>
            </a:r>
          </a:p>
          <a:p>
            <a:pPr marL="243205" indent="-243205"/>
            <a:r>
              <a:rPr lang="en-US" dirty="0"/>
              <a:t>Support for messages</a:t>
            </a:r>
          </a:p>
          <a:p>
            <a:pPr marL="243205" indent="-243205"/>
            <a:r>
              <a:rPr lang="en-US" dirty="0"/>
              <a:t>Sequencer</a:t>
            </a:r>
          </a:p>
          <a:p>
            <a:pPr marL="243205" indent="-243205"/>
            <a:r>
              <a:rPr lang="en-US" dirty="0"/>
              <a:t>Additional debugging documentation</a:t>
            </a:r>
          </a:p>
          <a:p>
            <a:pPr marL="243205" indent="-243205"/>
            <a:endParaRPr lang="en-US" dirty="0"/>
          </a:p>
        </p:txBody>
      </p:sp>
    </p:spTree>
    <p:extLst>
      <p:ext uri="{BB962C8B-B14F-4D97-AF65-F5344CB8AC3E}">
        <p14:creationId xmlns:p14="http://schemas.microsoft.com/office/powerpoint/2010/main" val="4280569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r>
              <a:rPr lang="en-US" dirty="0"/>
              <a:t>ni.com/DCAF</a:t>
            </a:r>
          </a:p>
          <a:p>
            <a:pPr lvl="1"/>
            <a:r>
              <a:rPr lang="en-US" dirty="0"/>
              <a:t>Getting started material</a:t>
            </a:r>
          </a:p>
          <a:p>
            <a:pPr lvl="1"/>
            <a:r>
              <a:rPr lang="en-US" dirty="0"/>
              <a:t>Support forum</a:t>
            </a:r>
          </a:p>
          <a:p>
            <a:r>
              <a:rPr lang="en-US" dirty="0"/>
              <a:t>github.com/LabVIEW-DCAF</a:t>
            </a:r>
          </a:p>
          <a:p>
            <a:pPr lvl="1"/>
            <a:r>
              <a:rPr lang="en-US" dirty="0"/>
              <a:t>Issue reporting</a:t>
            </a:r>
          </a:p>
          <a:p>
            <a:pPr lvl="1"/>
            <a:r>
              <a:rPr lang="en-US" dirty="0"/>
              <a:t>Pull requests welcome!</a:t>
            </a:r>
          </a:p>
          <a:p>
            <a:endParaRPr lang="en-US" dirty="0"/>
          </a:p>
        </p:txBody>
      </p:sp>
      <p:pic>
        <p:nvPicPr>
          <p:cNvPr id="5" name="Picture 4"/>
          <p:cNvPicPr>
            <a:picLocks noChangeAspect="1"/>
          </p:cNvPicPr>
          <p:nvPr/>
        </p:nvPicPr>
        <p:blipFill>
          <a:blip r:embed="rId3"/>
          <a:stretch>
            <a:fillRect/>
          </a:stretch>
        </p:blipFill>
        <p:spPr>
          <a:xfrm>
            <a:off x="5518300" y="365760"/>
            <a:ext cx="6006951" cy="3906820"/>
          </a:xfrm>
          <a:prstGeom prst="rect">
            <a:avLst/>
          </a:prstGeom>
        </p:spPr>
      </p:pic>
    </p:spTree>
    <p:extLst>
      <p:ext uri="{BB962C8B-B14F-4D97-AF65-F5344CB8AC3E}">
        <p14:creationId xmlns:p14="http://schemas.microsoft.com/office/powerpoint/2010/main" val="4193203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57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16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7098-6CF4-4B9E-B069-532617BB3099}"/>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023564F3-625C-4E87-BD73-FA606450AE40}"/>
              </a:ext>
            </a:extLst>
          </p:cNvPr>
          <p:cNvSpPr>
            <a:spLocks noGrp="1"/>
          </p:cNvSpPr>
          <p:nvPr>
            <p:ph idx="1"/>
          </p:nvPr>
        </p:nvSpPr>
        <p:spPr/>
        <p:txBody>
          <a:bodyPr/>
          <a:lstStyle/>
          <a:p>
            <a:r>
              <a:rPr lang="en-US" dirty="0"/>
              <a:t>The Distributed Control and Automation Framework (DCAF) is an open-source LabVIEW framework designed to create control systems that are reliable, modular, and configurable. In this presentation we will explore the decisions behind the design as well as their implementation. We will cover in detail the data transfer mechanism, execution paradigms, and module reuse.</a:t>
            </a:r>
          </a:p>
        </p:txBody>
      </p:sp>
    </p:spTree>
    <p:extLst>
      <p:ext uri="{BB962C8B-B14F-4D97-AF65-F5344CB8AC3E}">
        <p14:creationId xmlns:p14="http://schemas.microsoft.com/office/powerpoint/2010/main" val="617522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7F5EF-C053-4997-B21D-899ECBC3429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0EBB81B-4AD2-4451-8E91-CEEB81B7C1A8}"/>
              </a:ext>
            </a:extLst>
          </p:cNvPr>
          <p:cNvSpPr>
            <a:spLocks noGrp="1"/>
          </p:cNvSpPr>
          <p:nvPr>
            <p:ph idx="1"/>
          </p:nvPr>
        </p:nvSpPr>
        <p:spPr/>
        <p:txBody>
          <a:bodyPr/>
          <a:lstStyle/>
          <a:p>
            <a:r>
              <a:rPr lang="en-US" dirty="0"/>
              <a:t>Introduction</a:t>
            </a:r>
          </a:p>
          <a:p>
            <a:r>
              <a:rPr lang="en-US" dirty="0"/>
              <a:t>The Tag Bus</a:t>
            </a:r>
          </a:p>
          <a:p>
            <a:r>
              <a:rPr lang="en-US" dirty="0"/>
              <a:t>DCAF Modules</a:t>
            </a:r>
          </a:p>
          <a:p>
            <a:r>
              <a:rPr lang="en-US" dirty="0"/>
              <a:t>DCAF Engine</a:t>
            </a:r>
          </a:p>
          <a:p>
            <a:r>
              <a:rPr lang="en-US" dirty="0"/>
              <a:t>Additional tricks:</a:t>
            </a:r>
          </a:p>
          <a:p>
            <a:pPr lvl="1"/>
            <a:r>
              <a:rPr lang="en-US" dirty="0"/>
              <a:t>VI Templates</a:t>
            </a:r>
          </a:p>
          <a:p>
            <a:pPr lvl="1"/>
            <a:r>
              <a:rPr lang="en-US" dirty="0"/>
              <a:t>Syslog</a:t>
            </a:r>
          </a:p>
          <a:p>
            <a:pPr lvl="1"/>
            <a:r>
              <a:rPr lang="en-US" dirty="0"/>
              <a:t>Text to object DVR</a:t>
            </a:r>
          </a:p>
          <a:p>
            <a:pPr lvl="1"/>
            <a:r>
              <a:rPr lang="en-US" dirty="0"/>
              <a:t>GraphViz</a:t>
            </a:r>
          </a:p>
          <a:p>
            <a:pPr lvl="1"/>
            <a:endParaRPr lang="en-US" dirty="0"/>
          </a:p>
          <a:p>
            <a:endParaRPr lang="en-US" dirty="0"/>
          </a:p>
        </p:txBody>
      </p:sp>
    </p:spTree>
    <p:extLst>
      <p:ext uri="{BB962C8B-B14F-4D97-AF65-F5344CB8AC3E}">
        <p14:creationId xmlns:p14="http://schemas.microsoft.com/office/powerpoint/2010/main" val="3948153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4516-3500-4E91-80C8-243E7EDFBDD6}"/>
              </a:ext>
            </a:extLst>
          </p:cNvPr>
          <p:cNvSpPr>
            <a:spLocks noGrp="1"/>
          </p:cNvSpPr>
          <p:nvPr>
            <p:ph type="title"/>
          </p:nvPr>
        </p:nvSpPr>
        <p:spPr/>
        <p:txBody>
          <a:bodyPr/>
          <a:lstStyle/>
          <a:p>
            <a:r>
              <a:rPr lang="en-US" dirty="0"/>
              <a:t>Why We Created DCAF</a:t>
            </a:r>
          </a:p>
        </p:txBody>
      </p:sp>
      <p:sp>
        <p:nvSpPr>
          <p:cNvPr id="3" name="Content Placeholder 2">
            <a:extLst>
              <a:ext uri="{FF2B5EF4-FFF2-40B4-BE49-F238E27FC236}">
                <a16:creationId xmlns:a16="http://schemas.microsoft.com/office/drawing/2014/main" id="{3E42CBC5-7B48-439E-A211-436F2575B73C}"/>
              </a:ext>
            </a:extLst>
          </p:cNvPr>
          <p:cNvSpPr>
            <a:spLocks noGrp="1"/>
          </p:cNvSpPr>
          <p:nvPr>
            <p:ph idx="1"/>
          </p:nvPr>
        </p:nvSpPr>
        <p:spPr/>
        <p:txBody>
          <a:bodyPr/>
          <a:lstStyle/>
          <a:p>
            <a:r>
              <a:rPr lang="en-US" dirty="0"/>
              <a:t>Most Real Time control systems have major similarities</a:t>
            </a:r>
          </a:p>
          <a:p>
            <a:pPr lvl="1"/>
            <a:r>
              <a:rPr lang="en-US" dirty="0"/>
              <a:t>Including similar bugs/deficiencies</a:t>
            </a:r>
          </a:p>
          <a:p>
            <a:r>
              <a:rPr lang="en-US" dirty="0"/>
              <a:t>Customers expending significant effort “reinventing the wheel”</a:t>
            </a:r>
          </a:p>
          <a:p>
            <a:r>
              <a:rPr lang="en-US" dirty="0"/>
              <a:t>Lack of quality high-level framework for deterministic systems from NI</a:t>
            </a:r>
          </a:p>
          <a:p>
            <a:endParaRPr lang="en-US" dirty="0"/>
          </a:p>
        </p:txBody>
      </p:sp>
    </p:spTree>
    <p:extLst>
      <p:ext uri="{BB962C8B-B14F-4D97-AF65-F5344CB8AC3E}">
        <p14:creationId xmlns:p14="http://schemas.microsoft.com/office/powerpoint/2010/main" val="457375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31429" y="119192"/>
            <a:ext cx="11369272" cy="964092"/>
          </a:xfrm>
        </p:spPr>
        <p:txBody>
          <a:bodyPr>
            <a:normAutofit fontScale="90000"/>
          </a:bodyPr>
          <a:lstStyle/>
          <a:p>
            <a:r>
              <a:rPr lang="en-US" dirty="0"/>
              <a:t>Distributed Control and Automation Framework (DCAF) Overview</a:t>
            </a:r>
          </a:p>
        </p:txBody>
      </p:sp>
      <p:sp>
        <p:nvSpPr>
          <p:cNvPr id="3" name="Content Placeholder 2"/>
          <p:cNvSpPr>
            <a:spLocks noGrp="1"/>
          </p:cNvSpPr>
          <p:nvPr>
            <p:ph idx="1"/>
            <p:custDataLst>
              <p:tags r:id="rId2"/>
            </p:custDataLst>
          </p:nvPr>
        </p:nvSpPr>
        <p:spPr>
          <a:xfrm>
            <a:off x="118864" y="1099166"/>
            <a:ext cx="12073135" cy="1850416"/>
          </a:xfrm>
        </p:spPr>
        <p:txBody>
          <a:bodyPr>
            <a:normAutofit/>
          </a:bodyPr>
          <a:lstStyle/>
          <a:p>
            <a:pPr>
              <a:buNone/>
            </a:pPr>
            <a:r>
              <a:rPr lang="en-US" dirty="0"/>
              <a:t>  An </a:t>
            </a:r>
            <a:r>
              <a:rPr lang="en-US" dirty="0">
                <a:solidFill>
                  <a:schemeClr val="accent5">
                    <a:lumMod val="75000"/>
                  </a:schemeClr>
                </a:solidFill>
              </a:rPr>
              <a:t>open-source</a:t>
            </a:r>
            <a:r>
              <a:rPr lang="en-US" dirty="0"/>
              <a:t> </a:t>
            </a:r>
            <a:r>
              <a:rPr lang="en-US" dirty="0">
                <a:solidFill>
                  <a:schemeClr val="accent5">
                    <a:lumMod val="75000"/>
                  </a:schemeClr>
                </a:solidFill>
              </a:rPr>
              <a:t>LabVIEW framework</a:t>
            </a:r>
            <a:r>
              <a:rPr lang="en-US" dirty="0"/>
              <a:t> for creating </a:t>
            </a:r>
            <a:r>
              <a:rPr lang="en-US" dirty="0">
                <a:solidFill>
                  <a:schemeClr val="accent5">
                    <a:lumMod val="75000"/>
                  </a:schemeClr>
                </a:solidFill>
              </a:rPr>
              <a:t>configurable, latest value, data engines </a:t>
            </a:r>
            <a:r>
              <a:rPr lang="en-US" dirty="0"/>
              <a:t>that can </a:t>
            </a:r>
            <a:r>
              <a:rPr lang="en-US" dirty="0">
                <a:solidFill>
                  <a:schemeClr val="accent5">
                    <a:lumMod val="75000"/>
                  </a:schemeClr>
                </a:solidFill>
              </a:rPr>
              <a:t>acquire</a:t>
            </a:r>
            <a:r>
              <a:rPr lang="en-US" dirty="0"/>
              <a:t> data from multiple input sources, </a:t>
            </a:r>
            <a:r>
              <a:rPr lang="en-US" dirty="0">
                <a:solidFill>
                  <a:schemeClr val="accent5">
                    <a:lumMod val="75000"/>
                  </a:schemeClr>
                </a:solidFill>
              </a:rPr>
              <a:t>process</a:t>
            </a:r>
            <a:r>
              <a:rPr lang="en-US" dirty="0"/>
              <a:t> that data, and then </a:t>
            </a:r>
            <a:r>
              <a:rPr lang="en-US" dirty="0">
                <a:solidFill>
                  <a:schemeClr val="accent5">
                    <a:lumMod val="75000"/>
                  </a:schemeClr>
                </a:solidFill>
              </a:rPr>
              <a:t>route</a:t>
            </a:r>
            <a:r>
              <a:rPr lang="en-US" dirty="0"/>
              <a:t> it back to outputs or to data services. </a:t>
            </a:r>
            <a:br>
              <a:rPr lang="en-US" dirty="0"/>
            </a:br>
            <a:endParaRPr lang="en-US" dirty="0"/>
          </a:p>
        </p:txBody>
      </p:sp>
      <p:sp>
        <p:nvSpPr>
          <p:cNvPr id="30728" name="AutoShape 8" descr="data:image/jpeg;base64,/9j/4AAQSkZJRgABAQAAAQABAAD/2wCEAAkGBxQPDxQUEBQVFhUUFBUYGBYVFhUVFxcVFBQWFhgXFRYYHSggGBolGxQVIT0jJSkrLi4uGCAzODMsNygtLisBCgoKDg0OGxAQGywkICYsLCwyLCwsLCwsLC8sLCwsLDQsLywsLCwsLywsLCwsLCwsLDcvLywsLCwsLiwsNywsLP/AABEIAMkAyQMBIgACEQEDEQH/xAAcAAACAgMBAQAAAAAAAAAAAAAABwMGBAUIAgH/xABGEAABAwICBgYIAwYFAgcAAAABAAIDBBEFEgYHITFBURMiYXGBkRQyQlJyobHBI2LRM0NTgpKiFRZjssIk8CU1VHODlOH/xAAZAQACAwEAAAAAAAAAAAAAAAAABAECAwX/xAArEQACAgEEAQMDBAMBAAAAAAAAAQIRAwQSITEiMkFRE3HwFEJhsVKRoSP/2gAMAwEAAhEDEQA/AHihCEACEIQAIQvhKAPq+OcALk2A3k7AFU8e03igu2ACV/O/Uae0+13DzVQMlZij7DM8X3DqxN7+H1Kax6WUlulwv5FsmqjF7Y8v+C9YlplTQ3AcZHDhHtH9W5Vqt1gyuv0UbIxzcS8/YLMwvV8BY1Ml/wAkeweLjtPgArRQYDTwfs4mA8yMzvMq+7TY+luZnt1GTt7ULoYtiFT6jpiP9NpaPMD7r1/gGISbXNlPxyfq5NOWVrBdxDRzJA+q18ukFMzfPH4OB+istVL9kF/oh6WP75v/AGL7/JtZvyj+sXXk6MVzPVa/+WQfqr2dLKT+M3yd+ikj0mpXbp2eJt9Vb9Tn94/8ZH6fB7S/6hfl+I0+0+kgDnmePup6TTqpjNn5H23hwyu8xu8kx6euik/ZyMd8LgV8rMPimFpY2P8AiaD81R6mL4yQRZaaS9E2VrDtPoX7JmOiPP12+Y2/JWejrI5m5onteObSD58lWsS0CgkuYXOid/U3+k7fIqp12j1XQO6RlyB+8iJ3fmbvt5hH0sGT0On8MPqZsfrVr5Q2UJeYHp84WbVNzD+IzePibx8FfKOsZMwPicHNPEH/ALsUtlwzxvyQxjzQyLxZOhCFkaghCEACEIQAIQhAAhC1+NYvHRxGSU9gaN7ncAFKTbpENpK2TYliEdNGZJXBrR5k8gOJSyx3SebEH9FC1zWONhG3a5/xkfTcFjSzVOMVQAG7cNuSJhO8n77ymPo7o9FRMszrPPrSHeewch2J5Rhp1cuZf0JOU9Q6jxH+yvaPaBhtn1ZzHhE09UfGePcNneroAyFnssY0djWgfQLS6R6VRUd2jry+4Du+M8PqlrjGOTVbryu2cGDY0dw/VRHFl1D3TdL86JllxYFtirf52X3FtO4YriEGV3O+Vnnx8FU8Q0xqptz+jHKMW+Z2qu3RdPY9Njh7X9xLJqck/evsTTTOebvcXHm4kn5rxdeLoumBc9XX268XRdFhR6BWzodIKiD9nK63JxzDyK1V0XVZJS4aJi3HlMvmF6wSLCpjuPfj3+LT9irlhuKxVLbwvDuY9od43hJG6kp6h0bg5ji1w3EGxCUy6KEvTwxvHrJx9XI08f0Phqrub+FJ7zRsJ/O3j9VRHtqsIn92/HfHIP1+YVh0d07vaOr7hKP+Y+4V0qaeOpiyvDXxvHeDyIP3S31MmDwyK1+dDOzHm8sbpmr0a0njrW29SUDbGTy3lp4hb5KbSbRuTDniWFzjEHXa8etGeAcR5XVv0O0rFWBFLYTAdwkA4jt5hZ5cCr6mPlf0XxZnezJ3/ZakIQlRoEIQgAQhCAMbEK1lPE6SQ2a0XJ+w5kpTVVTPjFYA0Wvsa32Y2X2l335rL08x41lQIIbuZG7KA3b0kpNvG24eKvOiGj7aGCxsZX2Mju3g0dgTsKwQ3P1Pr+BKd557V6V2ZmBYNHRQiOMdrnHe93M/pwVZ0x0y6K8NMQX7nSDaG9jebvovWnulPQAwQH8Rw67h7APAfmPySzur6fT739TIV1Gfb/5wJXPJJJNydpJ2kntXy6jui66RziS6LqO6LosCS6LqO6LosCS6LqO6LosCS6LqO6LosCS6LqO6LosKJLq36vsTqBMIYwXxHa4HdGPeB4d3FV7AcHkrZhHGNm9zzuY3me3sThwbCY6SIRxDYN5O9x5uSerzRjHa+WN6XDJy3dIzJYw9pa4AgixB2gg8ClRpdo67D5RLCXdEXXa4b4n7w0nlyPgrbjWm8dPUtiaM7QbSuB9XsbzI4+Ssc8UdVCWus+ORveC0i4I+qSxynhak1wx3JGGZOKfKNPodpGK6KzrCZgGccx74HI/IqxJMVkEuD14LduU3Y47pIjvB7eB7bFNzCsQZUwsljN2vF+0HiD2g7FGfEo+UemGDI5eMu0ZaEIS4wCrOn2OeiUpDDaSW7WcwLdZ3gD5kKzJM6XVrsRxLo4toDhDHy39Z3de57gt9PBSnz0jDUTcYcds3Wq/As7jUyDqsOWK/F3tO8N3mrlpXjgoaYv2Z3dWMHi7n3DethhlE2nhZEz1WNAHbbie070n9OMb9Lq3ZTeOO7Gcth6zvE/QLWC+vlt9Gcn9DFS7NNNO57i55Jc4kkneSeK8XUWZGZdOzm0S5kZlFmRmRYUS3RdRZkZkWFEuZGZRZkZkWFEuZAN9yysFwqSsmEcIuTvPstbxc48E39HtFoKJoytzScZHAF1+z3R3LDNqI4/ubYtPLJ9hSw4NUvF2U8xHMRv8A0XirwueEAywyMB4uY4Dzsn0vhF96V/XS+Bn9Evk56zLY4DhElbMI4h8TvZY3mf04pkaS6DxVXXhtFLcXIHUcOOZo424hbvAsGjooRHEO1zj6zncytJ61bLj2Ujo3uqXR6wXCI6OERxDYN7jvc7iXFVPTnTHos0FM7r7nvHs82t/N9FHpzpp0eanpXDNufIPZ5tafe7eHelqXKmDA5PfMvnzqK2QJMyv2rbSKzvRZTsNzETwO8s8d4S8zL3FMWODmmxaQQeRG5OZYLJHaxPHNwluQ5tN8B9NpSGj8WPrRnmQNre4jZ32VO1Y44YpjTyGzZblt/ZkG9viL+IV+0ZxYVlLHLszEWeBweNh/XxSx0/ww0Vf0sXVbKelYeDZAQXgeNneJSGHlPDL8Y/m4ayx/EONC1+AYkKulimHttBI5O3OHgbrYJRqnTGk7Vo1OlWJei0U0o3hhDfidsb8yl3qmw3pKl8ztohaAD+eS/wAw0HzW31w1+WGCEH9o9zz8MYFvm8eS22rCh6LDmu4zOdIe49VvyaEzHwwt/Iu/PMl8Gbpzi3otDI4Gz39Rve7ZcdwuUjwVfNb2IXmhhB2MaXkfmebD5A+aX2ZM6WO2F/ItqZbp18E2ZGZRZl8zJmxeibMjMosyMyLCiXMjMosy+ZkWFE2ZGZQ5kZkWFDd1YV9O6n6KMBkw2vBN3P8AzA8R2cFeFzhR1j4ZGyRuLXtNwRwKdGhelrMQjyus2do6zPeHvM7OzgudqcLT3o6GnzJrayzoQhKDQLV6S080tLI2mfkkI2HmOLQeBI2XW0QpTp2Q1ao5ykBa4hwIcCQQd4I337V5zK160cNEFdnbYCZoda/tjqu2cAdh7yVT8y7EJ7opnInDbJolzIzKLMjMr2Vov+qnFslQ+Bx6srczfjbvHi2/krRrNwzp6BzwOvARIO4bHj+kk+ASkwavNPURSj2HtJ7r7flddBSsbLGWna17SPBw/wD1c/UeGRTQ/p/LG4MX+qLFMzZacn1bSN7nbHfO3mmMkhoNMaTFmxu2WklgdfsJaP7mNKdyz1Kqdr3NNO7hT9hN64KvNXNb/DhHm8k/YJsYLTdDTQx+5GweIaLpM6wD0uMvbvu+Flu/ILf3J5IzcQiiMXrkxDae1nS4lOeDXZB/KAPrdV/Mp8Znz1Mzucsh/vKw8yfjxFISly2yXMjMosyMymytEuZGZRZkZkWFEuZGZZsuB1DKVtS6JwhcbB30cRvDTuB7FgQsc9wawFznEAAbSSdwAUKSJcWTQRukeGMBc5xAa0C5JO4AJn4LqwjMINW+QSHbljLQG9ly03K2ugehjaFolmAdUOHeIwfZb28yrJjOKxUcLpZ3ZWt83Hg1o4kpPLqG3UBvFgSVzEdphgX+H1RizZmloe1x2HKSRY9oLT8lqqOsfDI2SJxa9huHDgVmaU487EKp0zhlFg1jfdY25APM3JPitRmTcW9vkKyrd4j30J0vZiEeV1mztHWZ7w95nZ2cFaFzNRVr4JGyROLXsNw4cCnfoPpgzEY8r7NnaOsz3h77Ozs4JLNh28x6HcObdw+y1IQhLDAsNczxmphszWee22z5XS0zK0azcZFTXuaw3ZCOjG6xcNryPHZ/KqlmXUwqoJHNzO5tkuZGZRZkZlpZlRLmXQOhtX02H0zzv6JoPe0ZT9FzzmTw1Vy5sMj/ACvkH9xP3S2q5ihnTcSF3poPRcakcNn4sUw8Q0n5tcnT6a3mEn9cUdsQB96nb/a54+6zf8yu95ZyjvhFmkZbJyRptKz/AOPuv/6qn8rxJ7JC6xz0OMyOOyzoZL9gDTf+1PkFZ5vTH7F8Pql9zmGrNpH3993+4qLMsnH4ujrKhvuzSDwzm3yWBmTqfAm1yTZkZlDmRmU2RRNmV91b6FisPpFSD0LXdVn8Vzef5AfPcqFRwmWWONu+R7GDve4NHzK6bw2ibTwsijFmxtDR4BYZ8jiqRvhxqTtnuamY+MxuaCwtylpGwtta1uSr2jmg9PQzPlZdziTkzbejafZb279u9WdCSUmlSHHFN2zBxnFYqOF007srWjxceDWjiSkLpZpRLiM2d/VY3ZHHwaOZ5uPNWrXHh1V0rZnOL6YABoAsInccw4397wSzzJzBBJbhTPNt7SbMrZonoJPiEZkzCKP2XOBOcjflHLtWRq80HdXOE1QC2nB2DcZSOA/JzPHcE7Yo2saGtAa1osANgACMueuIhiw3zI5+0v0Vlwx7RI4PY8dV7RbaN4IO4rS0Va+CRskTi17DdrhvBVy1saTRVczIYDmbAXZnjcXnYQ3mBz5qg5lrBtx8jKaSl4j/ANBdMmYjHlfZtQ0dZnvD32dnZwWq1jacila6npnAzkWe4bRED/zI8r3SbpKt8Lw+JxY9u5zTYjhsKjklLiS4kkkkk7SSd5KyWCO6/Y1eaW2iQvRmUOZGZMWYUTZkZlDmRmRYUTZk7dUH/lv/AMsn2SMzJ96qYsuFRH3nSO/vI+yw1D8DbTryKTrpP/Ww/wDsH/eVVLPW/wBc898RDb+pTt8Mznn7Bbf/ACw7kohLbBWTKO6bo1Wu2ly1zHfxYPmxxB/3BN7R2s6ejgkHtxMPjlF/ndUXXjh+elhnA/ZSFp+GUAf7mt81sdTuJ9PhgZfrQPdGe49dvyd8lhLnGn8G0eMjXyLTWfSdDis/J+V4/mH6gqq5k0temGWdT1LRsIdE89o6zL/3BKjMmMcrijDJGpMlzIzKLMjMr2Uo3mh8oGI0hdu9Ii8y8AfMhdMLk2Gcsc1zTZzXBwPItIIPmF0/o3jDK6ljnjIs9u0D2XjY5p7jdLZ10xjA+0bNCEJcYIqmnbKxzJGhzXAhzSLgg7wUt4tU0Yrs5felHWEdznJv+zJ9zt38O1M1CtGbj0VlBS7PEcbWNDWgNa0WAGwADgOQSj1l6wc5dS0Turullb7XNjDy5nwW81xYnVwUrW07S2GS4llaes3kz8oPPwSNDlthgvUzHLN+lE2ZGZRZkZkzYvRLmRmUWZGZFhRLmRmUWZGZFhRLmRmUWZGZFhRIXrpjRCiNPh9NGd7YWX+ItBPzJXPOieGmrroId4dIM3wt6zvCwK6Xq52wxPe7Y2Npce5ov9kvnl0hjBHtiF0yk9Mx6Vg2jp4oR3Mytd8y5Pn0QcgkPqzhNbjLZHbetNUu7y4kX/mkCf6pl4pFsSu2anSzCfTaGeHi9hy/GNrfmAlDqWxjoK98D7gVDLWPCWK5A77F48E9Vz5rMwx+GYqJoOqJHCeI8BI1wLx/VY25PUY+U4k5OGpDl03wX06gmhAu/LmZ8bdrfPd4rmQnnsPEHeDyK6o0fxZlbSxTx+rI0G3I+009oNwkdrf0a9CremjbaGpu4W3Nl9tvZe+bxPJWxSrgjLG+SkZkZlFmRmW9mFEuZN7UfRVbRJITlpH7muG18mwZ4+QA2E7j4Ku6tdXzq8ioqgW0wOwbjMRvA4hnbx4J5VM8VJAXPLY4om7Tua1rRwH2WOSf7UbY4e7MtCSs+uST07MyO9IBl6MgCQ7f2mbg78u63amXo/pjR17QYJm5uLH9SQHkWu+ouFi4NGqmmb9C8dK217i3O4Wg0i02o6Bp6aZpfwjZ13k9w3d5sFCVkt0bPHamCKmkdVlohDTnzbQWnhbiTyG1cu4jJG6aQwAtiL3ZGu3hl9gPgt1pvptNisnW6kLT1IhuH5nn2nfIcFWMyZxx2oXyS3MlzIzKLMjMtLM6JcyMyizIzIsKJcyMyizIzIsKJcyMyizLJw2ifUzMhiF3yODWjtPE9g3+CLChp6jMDu+WseNjR0UfebF5HgAPEqza5cZ9Gw0xNPXqXCMfB60h/pFv5grTo5g7KGkigj3RtAJ9529zj2k3KRusXGHYri3RU/WbG7oIhwc/NaR3dm2X5Null5zsYfhCi6ajcIyQzVLhtkcI2H8jNpt3uP8Aamitdo/hTaKkhgZuiY1t+ZA6zj2k3PitiqTludl4qlQKp6y9Gf8AEaFzWC80V5IuZcBtZ/MNnfZWxChOnZLVqhG6ltKvR53UcziGTOvFm9ib2mdmaw2cx2ptaV4BHiNJJBJszC7XcWPHquHilDrj0QNLP6bTgiKV135dhimvcPFtwcdt+BHamBqw00GJ02SU2qYQBIN2cbhI3sNtvI+CvL/JFI8eLOfsWw6SknfDO3LJGbEcOwg8Qd6vOrHV6a9wqKppFM09Vu4zEfMR9vHgmtpXoLS4nLDLOCHRHbl2dIzf0bzyv47+a3lTUQ0cBc8tihibv2Na1rRuH6KXktcELHzyfaqpipIC+Qtjiibcnc1rWjgB9AuedYmnj8UlyRlzKZh6jNxeR7cnbyHDvXjWLp7JisuSMuZSsPUZuLyPbk7eQ4d6pl1aEa5ZE5XwiTMgOUd0XWlmdGV6bJa3SPtyzut5XUOZR3RdFhRJmRmUd0XRYUSZkZlHdF0WFEmZGZR3RdFhRJdGZR3RdFhRJmTv1MaGmBnptQ20kjbRNO9sZ3vtwLvp3qq6qdAHVsjaqqbamabsaf3zhu2e4D5p34zisVDTPmncGRxtufoGtHEnYAFlkn7I1hD3ZWNa2lf+HURbGf8AqJ7sj5tFuvIe4fMhUvUhowXyurZR1Y7siv7Uh2Pf4C47yeSqjfSNJMW4jOf5YKdp8r/VxXRWE4dHSwRwwtysjaGtHYOJ5k779qq/GNe5K8nZloQhZmgIQhAGPiFEyoifFM0PZI0tc07iCuddJcFqdHcQZJA52W94Zd4e32opOZtsI4jaOzpJa7HsFhr6d0FQ0OY4eLTwc08HDmrRlRWUbNZoPphDi1Pnj6sjbCWI+sx33aeB+6w9ZeiL8VpAyKUsfGS5rCSI5DbYJAPkeF0msdwSt0crWyxPOW/4cwHUkb/Dlbuvzb4jscWgWsKDFW5D+FUtHWicfW/NEfab8xxUtVygTvhnOWJ4fLSyuiqGOjkbva76jmO0LFuurNK9EqbFI8tSy7gDkkbskYT7ruXYdiRGmOrGrw8ufG3p4Bt6SMdZo/1Gbx3i47ldTTM3Cik3RdeLourFaJLr5deLougCTMvl14ui6LAkui6jui6LA93X26jutto9o5U4i/JSxOft2u3Mb8TzsH1RZNGsumjq31XPqi2or2lkG9sR2Pl5Fw9lnzKueg2qmChyy1WWecbRcfhMP5Wn1iOZ8grpj+OwYfAZql4YweLnHg1jd7j2BZyn8F4w+TIqaiKkgL3lsUUTdpNmta1oXPem2lc+PVjIaZrjCH2hi3Okd/FkHDZfYfVCj0r0sq9IKpsEDHCIu/Cp273EfvJju2eTU3dXGgMeFRZ5Mr6p7bPkG0MB2mOO/s7tvGyhePLJflwjN1faHswqmy7HTPsZZBxd7rfyjh58VaUIVG7LpUCEIQAIQhAAhCEAYuJ4dFVROinY2SN4sWuFwf0PakRpzquqMPeaigL5IWnMMpPTwkcRba4DmNvYugUKU6IasR2hWuV0QbFiYL27hUMF3gf6rB63e3b2Jy4ZicNXGJKeRkjD7TCCPHl4qoaZar6TEc0jB6POf3kYGVx5yM3O79h7UosR0TxXA5DLEZA0G/TUznOYR/qMt8nNIU0n0Ryux1aS6uaDECXSQiOQ/vIuo4nm4DY7xCWeOakamMk0c0crfdk/Df52LT8lLo7rwlYAK6ESj+JCQx3ixxyk9xCYuCazcNq7BtQI3H2JgYnX5DNsPgSi5IKTOf8AEtCMQpr9LSy2HFozjzbdaKeJ0frtcz4mlv1C7IgqGSC7HNcObSHD5Ikp2O9ZrT3gH6qd5Gw4y6QcwvrHXNhtPIbV2G/B6cm5ghJ7Y2H7KaOhib6sbB3MaPoFO8NhyVQ6P1c5tDTTO7o3AeZFlbMH1QYjUEGRscDTvMrruH8jL/ULo8kNHADyWjxjTKhowenqomkeyHBzvBrbkqN7J2IqOjupmjgs6qc6oeOB6kd/hG0jvKYlNTR08YbG1kcbBsDQGNaB2DYAlVjuvGFt20UD5DwfL+GzvDdrj4gKg1OMYtpBIWNMkjL/ALOEGOBvxncf5iVFN9haXQ0tMtbtNR5o6S1RMNl2n8Jh/M/2j2Nv4JXUGF4lpJVdI9xcL2Mr7tgiHFsbRx7BtPE8VetDtSzI8smJODz/AAIyejHY9+wu7hYd6bVHSMhjbHExrGNFmtYA1oHIAbAi0ugpvs0GhehdPhUVohmlcOvM4DO/s/K3sCsqEKpYEIQgAQhCABCEIAEIQgAQhCABfCF9QgCq4/q8w+uJdLTta92+SL8N5PMlvreN0vsZ1FHaaOqHwTs/5s3f0lOtClNkUjmybVfi9LtiZe3GnnI8h1Sog3SCm2XxEdhc+QfMuXTCFO4KOajpJj42Z67/AOvf59GvhxHSCbZmxDb7rXR/RoXSyEX/AAFHNDNCMbq/2jak34z1Bt45nlbrCNRtU83qZ4Ygd4jDpX+ZDWg+afqEbg2i+wPVBh9NYytdUOH8Y3b/AENsPNXulpWQsDImNY0bA1jQ1oHYBsCmQq2SCEIQAIQhAAhCEACEIQB//9k="/>
          <p:cNvSpPr>
            <a:spLocks noChangeAspect="1" noChangeArrowheads="1"/>
          </p:cNvSpPr>
          <p:nvPr>
            <p:custDataLst>
              <p:tags r:id="rId3"/>
            </p:custDataLst>
          </p:nvPr>
        </p:nvSpPr>
        <p:spPr bwMode="auto">
          <a:xfrm>
            <a:off x="1679575" y="-1150938"/>
            <a:ext cx="2400300" cy="2400301"/>
          </a:xfrm>
          <a:prstGeom prst="rect">
            <a:avLst/>
          </a:prstGeom>
          <a:noFill/>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730" name="AutoShape 10" descr="data:image/jpeg;base64,/9j/4AAQSkZJRgABAQAAAQABAAD/2wCEAAkGBxQPDxQUEBQVFhUUFBUYGBYVFhUVFxcVFBQWFhgXFRYYHSggGBolGxQVIT0jJSkrLi4uGCAzODMsNygtLisBCgoKDg0OGxAQGywkICYsLCwyLCwsLCwsLC8sLCwsLDQsLywsLCwsLywsLCwsLCwsLDcvLywsLCwsLiwsNywsLP/AABEIAMkAyQMBIgACEQEDEQH/xAAcAAACAgMBAQAAAAAAAAAAAAAABwMGBAUIAgH/xABGEAABAwICBgYIAwYFAgcAAAABAAIDBBEFEgYHITFBURMiYXGBkRQyQlJyobHBI2LRM0NTgpKiFRZjssIk8CU1VHODlOH/xAAZAQACAwEAAAAAAAAAAAAAAAAABAECAwX/xAArEQACAgEEAQMDBAMBAAAAAAAAAQIRAwQSITEiMkFRE3HwFEJhsVKRoSP/2gAMAwEAAhEDEQA/AHihCEACEIQAIQvhKAPq+OcALk2A3k7AFU8e03igu2ACV/O/Uae0+13DzVQMlZij7DM8X3DqxN7+H1Kax6WUlulwv5FsmqjF7Y8v+C9YlplTQ3AcZHDhHtH9W5Vqt1gyuv0UbIxzcS8/YLMwvV8BY1Ml/wAkeweLjtPgArRQYDTwfs4mA8yMzvMq+7TY+luZnt1GTt7ULoYtiFT6jpiP9NpaPMD7r1/gGISbXNlPxyfq5NOWVrBdxDRzJA+q18ukFMzfPH4OB+istVL9kF/oh6WP75v/AGL7/JtZvyj+sXXk6MVzPVa/+WQfqr2dLKT+M3yd+ikj0mpXbp2eJt9Vb9Tn94/8ZH6fB7S/6hfl+I0+0+kgDnmePup6TTqpjNn5H23hwyu8xu8kx6euik/ZyMd8LgV8rMPimFpY2P8AiaD81R6mL4yQRZaaS9E2VrDtPoX7JmOiPP12+Y2/JWejrI5m5onteObSD58lWsS0CgkuYXOid/U3+k7fIqp12j1XQO6RlyB+8iJ3fmbvt5hH0sGT0On8MPqZsfrVr5Q2UJeYHp84WbVNzD+IzePibx8FfKOsZMwPicHNPEH/ALsUtlwzxvyQxjzQyLxZOhCFkaghCEACEIQAIQhAAhC1+NYvHRxGSU9gaN7ncAFKTbpENpK2TYliEdNGZJXBrR5k8gOJSyx3SebEH9FC1zWONhG3a5/xkfTcFjSzVOMVQAG7cNuSJhO8n77ymPo7o9FRMszrPPrSHeewch2J5Rhp1cuZf0JOU9Q6jxH+yvaPaBhtn1ZzHhE09UfGePcNneroAyFnssY0djWgfQLS6R6VRUd2jry+4Du+M8PqlrjGOTVbryu2cGDY0dw/VRHFl1D3TdL86JllxYFtirf52X3FtO4YriEGV3O+Vnnx8FU8Q0xqptz+jHKMW+Z2qu3RdPY9Njh7X9xLJqck/evsTTTOebvcXHm4kn5rxdeLoumBc9XX268XRdFhR6BWzodIKiD9nK63JxzDyK1V0XVZJS4aJi3HlMvmF6wSLCpjuPfj3+LT9irlhuKxVLbwvDuY9od43hJG6kp6h0bg5ji1w3EGxCUy6KEvTwxvHrJx9XI08f0Phqrub+FJ7zRsJ/O3j9VRHtqsIn92/HfHIP1+YVh0d07vaOr7hKP+Y+4V0qaeOpiyvDXxvHeDyIP3S31MmDwyK1+dDOzHm8sbpmr0a0njrW29SUDbGTy3lp4hb5KbSbRuTDniWFzjEHXa8etGeAcR5XVv0O0rFWBFLYTAdwkA4jt5hZ5cCr6mPlf0XxZnezJ3/ZakIQlRoEIQgAQhCAMbEK1lPE6SQ2a0XJ+w5kpTVVTPjFYA0Wvsa32Y2X2l335rL08x41lQIIbuZG7KA3b0kpNvG24eKvOiGj7aGCxsZX2Mju3g0dgTsKwQ3P1Pr+BKd557V6V2ZmBYNHRQiOMdrnHe93M/pwVZ0x0y6K8NMQX7nSDaG9jebvovWnulPQAwQH8Rw67h7APAfmPySzur6fT739TIV1Gfb/5wJXPJJJNydpJ2kntXy6jui66RziS6LqO6LosCS6LqO6LosCS6LqO6LosCS6LqO6LosCS6LqO6LosKJLq36vsTqBMIYwXxHa4HdGPeB4d3FV7AcHkrZhHGNm9zzuY3me3sThwbCY6SIRxDYN5O9x5uSerzRjHa+WN6XDJy3dIzJYw9pa4AgixB2gg8ClRpdo67D5RLCXdEXXa4b4n7w0nlyPgrbjWm8dPUtiaM7QbSuB9XsbzI4+Ssc8UdVCWus+ORveC0i4I+qSxynhak1wx3JGGZOKfKNPodpGK6KzrCZgGccx74HI/IqxJMVkEuD14LduU3Y47pIjvB7eB7bFNzCsQZUwsljN2vF+0HiD2g7FGfEo+UemGDI5eMu0ZaEIS4wCrOn2OeiUpDDaSW7WcwLdZ3gD5kKzJM6XVrsRxLo4toDhDHy39Z3de57gt9PBSnz0jDUTcYcds3Wq/As7jUyDqsOWK/F3tO8N3mrlpXjgoaYv2Z3dWMHi7n3DethhlE2nhZEz1WNAHbbie070n9OMb9Lq3ZTeOO7Gcth6zvE/QLWC+vlt9Gcn9DFS7NNNO57i55Jc4kkneSeK8XUWZGZdOzm0S5kZlFmRmRYUS3RdRZkZkWFEuZGZRZkZkWFEuZAN9yysFwqSsmEcIuTvPstbxc48E39HtFoKJoytzScZHAF1+z3R3LDNqI4/ubYtPLJ9hSw4NUvF2U8xHMRv8A0XirwueEAywyMB4uY4Dzsn0vhF96V/XS+Bn9Evk56zLY4DhElbMI4h8TvZY3mf04pkaS6DxVXXhtFLcXIHUcOOZo424hbvAsGjooRHEO1zj6zncytJ61bLj2Ujo3uqXR6wXCI6OERxDYN7jvc7iXFVPTnTHos0FM7r7nvHs82t/N9FHpzpp0eanpXDNufIPZ5tafe7eHelqXKmDA5PfMvnzqK2QJMyv2rbSKzvRZTsNzETwO8s8d4S8zL3FMWODmmxaQQeRG5OZYLJHaxPHNwluQ5tN8B9NpSGj8WPrRnmQNre4jZ32VO1Y44YpjTyGzZblt/ZkG9viL+IV+0ZxYVlLHLszEWeBweNh/XxSx0/ww0Vf0sXVbKelYeDZAQXgeNneJSGHlPDL8Y/m4ayx/EONC1+AYkKulimHttBI5O3OHgbrYJRqnTGk7Vo1OlWJei0U0o3hhDfidsb8yl3qmw3pKl8ztohaAD+eS/wAw0HzW31w1+WGCEH9o9zz8MYFvm8eS22rCh6LDmu4zOdIe49VvyaEzHwwt/Iu/PMl8Gbpzi3otDI4Gz39Rve7ZcdwuUjwVfNb2IXmhhB2MaXkfmebD5A+aX2ZM6WO2F/ItqZbp18E2ZGZRZl8zJmxeibMjMosyMyLCiXMjMosy+ZkWFE2ZGZQ5kZkWFDd1YV9O6n6KMBkw2vBN3P8AzA8R2cFeFzhR1j4ZGyRuLXtNwRwKdGhelrMQjyus2do6zPeHvM7OzgudqcLT3o6GnzJrayzoQhKDQLV6S080tLI2mfkkI2HmOLQeBI2XW0QpTp2Q1ao5ykBa4hwIcCQQd4I337V5zK160cNEFdnbYCZoda/tjqu2cAdh7yVT8y7EJ7opnInDbJolzIzKLMjMr2Vov+qnFslQ+Bx6srczfjbvHi2/krRrNwzp6BzwOvARIO4bHj+kk+ASkwavNPURSj2HtJ7r7flddBSsbLGWna17SPBw/wD1c/UeGRTQ/p/LG4MX+qLFMzZacn1bSN7nbHfO3mmMkhoNMaTFmxu2WklgdfsJaP7mNKdyz1Kqdr3NNO7hT9hN64KvNXNb/DhHm8k/YJsYLTdDTQx+5GweIaLpM6wD0uMvbvu+Flu/ILf3J5IzcQiiMXrkxDae1nS4lOeDXZB/KAPrdV/Mp8Znz1Mzucsh/vKw8yfjxFISly2yXMjMosyMymytEuZGZRZkZkWFEuZGZZsuB1DKVtS6JwhcbB30cRvDTuB7FgQsc9wawFznEAAbSSdwAUKSJcWTQRukeGMBc5xAa0C5JO4AJn4LqwjMINW+QSHbljLQG9ly03K2ugehjaFolmAdUOHeIwfZb28yrJjOKxUcLpZ3ZWt83Hg1o4kpPLqG3UBvFgSVzEdphgX+H1RizZmloe1x2HKSRY9oLT8lqqOsfDI2SJxa9huHDgVmaU487EKp0zhlFg1jfdY25APM3JPitRmTcW9vkKyrd4j30J0vZiEeV1mztHWZ7w95nZ2cFaFzNRVr4JGyROLXsNw4cCnfoPpgzEY8r7NnaOsz3h77Ozs4JLNh28x6HcObdw+y1IQhLDAsNczxmphszWee22z5XS0zK0azcZFTXuaw3ZCOjG6xcNryPHZ/KqlmXUwqoJHNzO5tkuZGZRZkZlpZlRLmXQOhtX02H0zzv6JoPe0ZT9FzzmTw1Vy5sMj/ACvkH9xP3S2q5ihnTcSF3poPRcakcNn4sUw8Q0n5tcnT6a3mEn9cUdsQB96nb/a54+6zf8yu95ZyjvhFmkZbJyRptKz/AOPuv/6qn8rxJ7JC6xz0OMyOOyzoZL9gDTf+1PkFZ5vTH7F8Pql9zmGrNpH3993+4qLMsnH4ujrKhvuzSDwzm3yWBmTqfAm1yTZkZlDmRmU2RRNmV91b6FisPpFSD0LXdVn8Vzef5AfPcqFRwmWWONu+R7GDve4NHzK6bw2ibTwsijFmxtDR4BYZ8jiqRvhxqTtnuamY+MxuaCwtylpGwtta1uSr2jmg9PQzPlZdziTkzbejafZb279u9WdCSUmlSHHFN2zBxnFYqOF007srWjxceDWjiSkLpZpRLiM2d/VY3ZHHwaOZ5uPNWrXHh1V0rZnOL6YABoAsInccw4397wSzzJzBBJbhTPNt7SbMrZonoJPiEZkzCKP2XOBOcjflHLtWRq80HdXOE1QC2nB2DcZSOA/JzPHcE7Yo2saGtAa1osANgACMueuIhiw3zI5+0v0Vlwx7RI4PY8dV7RbaN4IO4rS0Va+CRskTi17DdrhvBVy1saTRVczIYDmbAXZnjcXnYQ3mBz5qg5lrBtx8jKaSl4j/ANBdMmYjHlfZtQ0dZnvD32dnZwWq1jacila6npnAzkWe4bRED/zI8r3SbpKt8Lw+JxY9u5zTYjhsKjklLiS4kkkkk7SSd5KyWCO6/Y1eaW2iQvRmUOZGZMWYUTZkZlDmRmRYUTZk7dUH/lv/AMsn2SMzJ96qYsuFRH3nSO/vI+yw1D8DbTryKTrpP/Ww/wDsH/eVVLPW/wBc898RDb+pTt8Mznn7Bbf/ACw7kohLbBWTKO6bo1Wu2ly1zHfxYPmxxB/3BN7R2s6ejgkHtxMPjlF/ndUXXjh+elhnA/ZSFp+GUAf7mt81sdTuJ9PhgZfrQPdGe49dvyd8lhLnGn8G0eMjXyLTWfSdDis/J+V4/mH6gqq5k0temGWdT1LRsIdE89o6zL/3BKjMmMcrijDJGpMlzIzKLMjMr2Uo3mh8oGI0hdu9Ii8y8AfMhdMLk2Gcsc1zTZzXBwPItIIPmF0/o3jDK6ljnjIs9u0D2XjY5p7jdLZ10xjA+0bNCEJcYIqmnbKxzJGhzXAhzSLgg7wUt4tU0Yrs5felHWEdznJv+zJ9zt38O1M1CtGbj0VlBS7PEcbWNDWgNa0WAGwADgOQSj1l6wc5dS0Turullb7XNjDy5nwW81xYnVwUrW07S2GS4llaes3kz8oPPwSNDlthgvUzHLN+lE2ZGZRZkZkzYvRLmRmUWZGZFhRLmRmUWZGZFhRLmRmUWZGZFhRIXrpjRCiNPh9NGd7YWX+ItBPzJXPOieGmrroId4dIM3wt6zvCwK6Xq52wxPe7Y2Npce5ov9kvnl0hjBHtiF0yk9Mx6Vg2jp4oR3Mytd8y5Pn0QcgkPqzhNbjLZHbetNUu7y4kX/mkCf6pl4pFsSu2anSzCfTaGeHi9hy/GNrfmAlDqWxjoK98D7gVDLWPCWK5A77F48E9Vz5rMwx+GYqJoOqJHCeI8BI1wLx/VY25PUY+U4k5OGpDl03wX06gmhAu/LmZ8bdrfPd4rmQnnsPEHeDyK6o0fxZlbSxTx+rI0G3I+009oNwkdrf0a9CremjbaGpu4W3Nl9tvZe+bxPJWxSrgjLG+SkZkZlFmRmW9mFEuZN7UfRVbRJITlpH7muG18mwZ4+QA2E7j4Ku6tdXzq8ioqgW0wOwbjMRvA4hnbx4J5VM8VJAXPLY4om7Tua1rRwH2WOSf7UbY4e7MtCSs+uST07MyO9IBl6MgCQ7f2mbg78u63amXo/pjR17QYJm5uLH9SQHkWu+ouFi4NGqmmb9C8dK217i3O4Wg0i02o6Bp6aZpfwjZ13k9w3d5sFCVkt0bPHamCKmkdVlohDTnzbQWnhbiTyG1cu4jJG6aQwAtiL3ZGu3hl9gPgt1pvptNisnW6kLT1IhuH5nn2nfIcFWMyZxx2oXyS3MlzIzKLMjMtLM6JcyMyizIzIsKJcyMyizIzIsKJcyMyizLJw2ifUzMhiF3yODWjtPE9g3+CLChp6jMDu+WseNjR0UfebF5HgAPEqza5cZ9Gw0xNPXqXCMfB60h/pFv5grTo5g7KGkigj3RtAJ9529zj2k3KRusXGHYri3RU/WbG7oIhwc/NaR3dm2X5Null5zsYfhCi6ajcIyQzVLhtkcI2H8jNpt3uP8Aamitdo/hTaKkhgZuiY1t+ZA6zj2k3PitiqTludl4qlQKp6y9Gf8AEaFzWC80V5IuZcBtZ/MNnfZWxChOnZLVqhG6ltKvR53UcziGTOvFm9ib2mdmaw2cx2ptaV4BHiNJJBJszC7XcWPHquHilDrj0QNLP6bTgiKV135dhimvcPFtwcdt+BHamBqw00GJ02SU2qYQBIN2cbhI3sNtvI+CvL/JFI8eLOfsWw6SknfDO3LJGbEcOwg8Qd6vOrHV6a9wqKppFM09Vu4zEfMR9vHgmtpXoLS4nLDLOCHRHbl2dIzf0bzyv47+a3lTUQ0cBc8tihibv2Na1rRuH6KXktcELHzyfaqpipIC+Qtjiibcnc1rWjgB9AuedYmnj8UlyRlzKZh6jNxeR7cnbyHDvXjWLp7JisuSMuZSsPUZuLyPbk7eQ4d6pl1aEa5ZE5XwiTMgOUd0XWlmdGV6bJa3SPtyzut5XUOZR3RdFhRJmRmUd0XRYUSZkZlHdF0WFEmZGZR3RdFhRJdGZR3RdFhRJmTv1MaGmBnptQ20kjbRNO9sZ3vtwLvp3qq6qdAHVsjaqqbamabsaf3zhu2e4D5p34zisVDTPmncGRxtufoGtHEnYAFlkn7I1hD3ZWNa2lf+HURbGf8AqJ7sj5tFuvIe4fMhUvUhowXyurZR1Y7siv7Uh2Pf4C47yeSqjfSNJMW4jOf5YKdp8r/VxXRWE4dHSwRwwtysjaGtHYOJ5k779qq/GNe5K8nZloQhZmgIQhAGPiFEyoifFM0PZI0tc07iCuddJcFqdHcQZJA52W94Zd4e32opOZtsI4jaOzpJa7HsFhr6d0FQ0OY4eLTwc08HDmrRlRWUbNZoPphDi1Pnj6sjbCWI+sx33aeB+6w9ZeiL8VpAyKUsfGS5rCSI5DbYJAPkeF0msdwSt0crWyxPOW/4cwHUkb/Dlbuvzb4jscWgWsKDFW5D+FUtHWicfW/NEfab8xxUtVygTvhnOWJ4fLSyuiqGOjkbva76jmO0LFuurNK9EqbFI8tSy7gDkkbskYT7ruXYdiRGmOrGrw8ufG3p4Bt6SMdZo/1Gbx3i47ldTTM3Cik3RdeLourFaJLr5deLougCTMvl14ui6LAkui6jui6LA93X26jutto9o5U4i/JSxOft2u3Mb8TzsH1RZNGsumjq31XPqi2or2lkG9sR2Pl5Fw9lnzKueg2qmChyy1WWecbRcfhMP5Wn1iOZ8grpj+OwYfAZql4YweLnHg1jd7j2BZyn8F4w+TIqaiKkgL3lsUUTdpNmta1oXPem2lc+PVjIaZrjCH2hi3Okd/FkHDZfYfVCj0r0sq9IKpsEDHCIu/Cp273EfvJju2eTU3dXGgMeFRZ5Mr6p7bPkG0MB2mOO/s7tvGyhePLJflwjN1faHswqmy7HTPsZZBxd7rfyjh58VaUIVG7LpUCEIQAIQhAAhCEAYuJ4dFVROinY2SN4sWuFwf0PakRpzquqMPeaigL5IWnMMpPTwkcRba4DmNvYugUKU6IasR2hWuV0QbFiYL27hUMF3gf6rB63e3b2Jy4ZicNXGJKeRkjD7TCCPHl4qoaZar6TEc0jB6POf3kYGVx5yM3O79h7UosR0TxXA5DLEZA0G/TUznOYR/qMt8nNIU0n0Ryux1aS6uaDECXSQiOQ/vIuo4nm4DY7xCWeOakamMk0c0crfdk/Df52LT8lLo7rwlYAK6ESj+JCQx3ixxyk9xCYuCazcNq7BtQI3H2JgYnX5DNsPgSi5IKTOf8AEtCMQpr9LSy2HFozjzbdaKeJ0frtcz4mlv1C7IgqGSC7HNcObSHD5Ikp2O9ZrT3gH6qd5Gw4y6QcwvrHXNhtPIbV2G/B6cm5ghJ7Y2H7KaOhib6sbB3MaPoFO8NhyVQ6P1c5tDTTO7o3AeZFlbMH1QYjUEGRscDTvMrruH8jL/ULo8kNHADyWjxjTKhowenqomkeyHBzvBrbkqN7J2IqOjupmjgs6qc6oeOB6kd/hG0jvKYlNTR08YbG1kcbBsDQGNaB2DYAlVjuvGFt20UD5DwfL+GzvDdrj4gKg1OMYtpBIWNMkjL/ALOEGOBvxncf5iVFN9haXQ0tMtbtNR5o6S1RMNl2n8Jh/M/2j2Nv4JXUGF4lpJVdI9xcL2Mr7tgiHFsbRx7BtPE8VetDtSzI8smJODz/AAIyejHY9+wu7hYd6bVHSMhjbHExrGNFmtYA1oHIAbAi0ugpvs0GhehdPhUVohmlcOvM4DO/s/K3sCsqEKpYEIQgAQhCABCEIAEIQgAQhCABfCF9QgCq4/q8w+uJdLTta92+SL8N5PMlvreN0vsZ1FHaaOqHwTs/5s3f0lOtClNkUjmybVfi9LtiZe3GnnI8h1Sog3SCm2XxEdhc+QfMuXTCFO4KOajpJj42Z67/AOvf59GvhxHSCbZmxDb7rXR/RoXSyEX/AAFHNDNCMbq/2jak34z1Bt45nlbrCNRtU83qZ4Ygd4jDpX+ZDWg+afqEbg2i+wPVBh9NYytdUOH8Y3b/AENsPNXulpWQsDImNY0bA1jQ1oHYBsCmQq2SCEIQAIQhAAhCEACEIQB//9k="/>
          <p:cNvSpPr>
            <a:spLocks noChangeAspect="1" noChangeArrowheads="1"/>
          </p:cNvSpPr>
          <p:nvPr>
            <p:custDataLst>
              <p:tags r:id="rId4"/>
            </p:custDataLst>
          </p:nvPr>
        </p:nvSpPr>
        <p:spPr bwMode="auto">
          <a:xfrm>
            <a:off x="1679575" y="-1150938"/>
            <a:ext cx="2400300" cy="2400301"/>
          </a:xfrm>
          <a:prstGeom prst="rect">
            <a:avLst/>
          </a:prstGeom>
          <a:noFill/>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Rounded Rectangle 3"/>
          <p:cNvSpPr/>
          <p:nvPr/>
        </p:nvSpPr>
        <p:spPr>
          <a:xfrm>
            <a:off x="2994078" y="3993859"/>
            <a:ext cx="1828800" cy="771787"/>
          </a:xfrm>
          <a:prstGeom prst="roundRect">
            <a:avLst/>
          </a:prstGeom>
          <a:solidFill>
            <a:schemeClr val="accent1"/>
          </a:solidFill>
          <a:ln w="28575">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Input</a:t>
            </a:r>
          </a:p>
        </p:txBody>
      </p:sp>
      <p:sp>
        <p:nvSpPr>
          <p:cNvPr id="18" name="Rounded Rectangle 4"/>
          <p:cNvSpPr/>
          <p:nvPr/>
        </p:nvSpPr>
        <p:spPr>
          <a:xfrm>
            <a:off x="5103907" y="3993858"/>
            <a:ext cx="1828800" cy="771787"/>
          </a:xfrm>
          <a:prstGeom prst="roundRect">
            <a:avLst/>
          </a:prstGeom>
          <a:solidFill>
            <a:srgbClr val="C00000"/>
          </a:solidFill>
          <a:ln w="28575">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Process</a:t>
            </a:r>
          </a:p>
        </p:txBody>
      </p:sp>
      <p:sp>
        <p:nvSpPr>
          <p:cNvPr id="19" name="Rounded Rectangle 5"/>
          <p:cNvSpPr/>
          <p:nvPr/>
        </p:nvSpPr>
        <p:spPr>
          <a:xfrm>
            <a:off x="7238904" y="3993858"/>
            <a:ext cx="1828800" cy="771787"/>
          </a:xfrm>
          <a:prstGeom prst="roundRect">
            <a:avLst/>
          </a:prstGeom>
          <a:solidFill>
            <a:schemeClr val="accent3"/>
          </a:solidFill>
          <a:ln w="28575">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Output</a:t>
            </a:r>
          </a:p>
        </p:txBody>
      </p:sp>
      <p:sp>
        <p:nvSpPr>
          <p:cNvPr id="20" name="Rounded Rectangle 6"/>
          <p:cNvSpPr/>
          <p:nvPr/>
        </p:nvSpPr>
        <p:spPr>
          <a:xfrm>
            <a:off x="2935354" y="2519493"/>
            <a:ext cx="6165907" cy="771787"/>
          </a:xfrm>
          <a:prstGeom prst="roundRect">
            <a:avLst/>
          </a:prstGeom>
          <a:solidFill>
            <a:schemeClr val="bg1">
              <a:lumMod val="50000"/>
            </a:schemeClr>
          </a:solidFill>
          <a:ln w="28575">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Engine</a:t>
            </a:r>
          </a:p>
        </p:txBody>
      </p:sp>
      <p:sp>
        <p:nvSpPr>
          <p:cNvPr id="21" name="Up Arrow 11"/>
          <p:cNvSpPr/>
          <p:nvPr/>
        </p:nvSpPr>
        <p:spPr>
          <a:xfrm>
            <a:off x="3721356" y="3312973"/>
            <a:ext cx="251671" cy="680885"/>
          </a:xfrm>
          <a:prstGeom prst="up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Up Arrow 12"/>
          <p:cNvSpPr/>
          <p:nvPr/>
        </p:nvSpPr>
        <p:spPr>
          <a:xfrm rot="10800000">
            <a:off x="8000412" y="3305743"/>
            <a:ext cx="251671" cy="680885"/>
          </a:xfrm>
          <a:prstGeom prst="up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Up Arrow 9"/>
          <p:cNvSpPr/>
          <p:nvPr/>
        </p:nvSpPr>
        <p:spPr>
          <a:xfrm rot="10800000">
            <a:off x="5354294" y="3312973"/>
            <a:ext cx="251671" cy="680885"/>
          </a:xfrm>
          <a:prstGeom prst="up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Up Arrow 10"/>
          <p:cNvSpPr/>
          <p:nvPr/>
        </p:nvSpPr>
        <p:spPr>
          <a:xfrm>
            <a:off x="6241638" y="3291280"/>
            <a:ext cx="251671" cy="680885"/>
          </a:xfrm>
          <a:prstGeom prst="up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Cloud 24"/>
          <p:cNvSpPr/>
          <p:nvPr/>
        </p:nvSpPr>
        <p:spPr>
          <a:xfrm>
            <a:off x="5035803" y="5298753"/>
            <a:ext cx="1896903" cy="839972"/>
          </a:xfrm>
          <a:prstGeom prst="cloud">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solidFill>
                  <a:schemeClr val="tx1"/>
                </a:solidFill>
              </a:rPr>
              <a:t>Outside</a:t>
            </a:r>
          </a:p>
        </p:txBody>
      </p:sp>
      <p:sp>
        <p:nvSpPr>
          <p:cNvPr id="26" name="Cloud 25"/>
          <p:cNvSpPr/>
          <p:nvPr/>
        </p:nvSpPr>
        <p:spPr>
          <a:xfrm>
            <a:off x="3160464" y="5298753"/>
            <a:ext cx="1373453" cy="839972"/>
          </a:xfrm>
          <a:prstGeom prst="cloud">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solidFill>
                  <a:schemeClr val="tx1"/>
                </a:solidFill>
              </a:rPr>
              <a:t>Outside</a:t>
            </a:r>
          </a:p>
        </p:txBody>
      </p:sp>
      <p:sp>
        <p:nvSpPr>
          <p:cNvPr id="27" name="Cloud 26"/>
          <p:cNvSpPr/>
          <p:nvPr/>
        </p:nvSpPr>
        <p:spPr>
          <a:xfrm>
            <a:off x="7439520" y="5298753"/>
            <a:ext cx="1373453" cy="839972"/>
          </a:xfrm>
          <a:prstGeom prst="cloud">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solidFill>
                  <a:schemeClr val="tx1"/>
                </a:solidFill>
              </a:rPr>
              <a:t>Outside</a:t>
            </a:r>
          </a:p>
        </p:txBody>
      </p:sp>
      <p:sp>
        <p:nvSpPr>
          <p:cNvPr id="28" name="Up Arrow 20"/>
          <p:cNvSpPr/>
          <p:nvPr/>
        </p:nvSpPr>
        <p:spPr>
          <a:xfrm>
            <a:off x="3718892" y="4772875"/>
            <a:ext cx="251671" cy="680885"/>
          </a:xfrm>
          <a:prstGeom prst="upArrow">
            <a:avLst/>
          </a:prstGeom>
          <a:solidFill>
            <a:schemeClr val="bg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Up Arrow 21"/>
          <p:cNvSpPr/>
          <p:nvPr/>
        </p:nvSpPr>
        <p:spPr>
          <a:xfrm rot="10800000">
            <a:off x="7997948" y="4765645"/>
            <a:ext cx="251671" cy="680885"/>
          </a:xfrm>
          <a:prstGeom prst="upArrow">
            <a:avLst/>
          </a:prstGeom>
          <a:solidFill>
            <a:schemeClr val="tx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Up Arrow 24"/>
          <p:cNvSpPr/>
          <p:nvPr/>
        </p:nvSpPr>
        <p:spPr>
          <a:xfrm rot="10800000">
            <a:off x="5365277" y="4772875"/>
            <a:ext cx="251671" cy="680885"/>
          </a:xfrm>
          <a:prstGeom prst="upArrow">
            <a:avLst/>
          </a:prstGeom>
          <a:solidFill>
            <a:schemeClr val="bg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Up Arrow 25"/>
          <p:cNvSpPr/>
          <p:nvPr/>
        </p:nvSpPr>
        <p:spPr>
          <a:xfrm>
            <a:off x="6252621" y="4751182"/>
            <a:ext cx="251671" cy="680885"/>
          </a:xfrm>
          <a:prstGeom prst="upArrow">
            <a:avLst/>
          </a:prstGeom>
          <a:solidFill>
            <a:schemeClr val="bg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8443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A4C0A-64B5-4412-A32D-441DB26F552F}"/>
              </a:ext>
            </a:extLst>
          </p:cNvPr>
          <p:cNvSpPr>
            <a:spLocks noGrp="1"/>
          </p:cNvSpPr>
          <p:nvPr>
            <p:ph type="title"/>
          </p:nvPr>
        </p:nvSpPr>
        <p:spPr/>
        <p:txBody>
          <a:bodyPr/>
          <a:lstStyle/>
          <a:p>
            <a:r>
              <a:rPr lang="en-US" dirty="0"/>
              <a:t>Who should be using DCAF</a:t>
            </a:r>
          </a:p>
        </p:txBody>
      </p:sp>
      <p:sp>
        <p:nvSpPr>
          <p:cNvPr id="3" name="Content Placeholder 2">
            <a:extLst>
              <a:ext uri="{FF2B5EF4-FFF2-40B4-BE49-F238E27FC236}">
                <a16:creationId xmlns:a16="http://schemas.microsoft.com/office/drawing/2014/main" id="{44DF2FC8-62FF-4B66-AAB0-B7911EB382F7}"/>
              </a:ext>
            </a:extLst>
          </p:cNvPr>
          <p:cNvSpPr>
            <a:spLocks noGrp="1"/>
          </p:cNvSpPr>
          <p:nvPr>
            <p:ph idx="1"/>
          </p:nvPr>
        </p:nvSpPr>
        <p:spPr/>
        <p:txBody>
          <a:bodyPr/>
          <a:lstStyle/>
          <a:p>
            <a:pPr marL="243205" indent="-243205"/>
            <a:r>
              <a:rPr lang="en-US" dirty="0"/>
              <a:t>Ideal for Tag systems </a:t>
            </a:r>
          </a:p>
          <a:p>
            <a:pPr marL="243205" indent="-243205"/>
            <a:r>
              <a:rPr lang="en-US" dirty="0"/>
              <a:t>Rates under 1kS/s</a:t>
            </a:r>
          </a:p>
          <a:p>
            <a:pPr marL="243205" indent="-243205"/>
            <a:r>
              <a:rPr lang="en-US" dirty="0"/>
              <a:t>Dynamic systems</a:t>
            </a:r>
          </a:p>
          <a:p>
            <a:pPr marL="243205" indent="-243205"/>
            <a:r>
              <a:rPr lang="en-US" dirty="0"/>
              <a:t>Allows code reuse</a:t>
            </a:r>
          </a:p>
          <a:p>
            <a:pPr marL="243205" indent="-243205"/>
            <a:r>
              <a:rPr lang="en-US" dirty="0"/>
              <a:t>It is not an NI Product but has official R&amp;D support</a:t>
            </a:r>
          </a:p>
          <a:p>
            <a:pPr marL="243205" indent="-243205"/>
            <a:r>
              <a:rPr lang="en-US" dirty="0"/>
              <a:t>Not a turnkey solution</a:t>
            </a:r>
          </a:p>
          <a:p>
            <a:pPr marL="243205" indent="-243205"/>
            <a:endParaRPr lang="en-US" dirty="0"/>
          </a:p>
          <a:p>
            <a:pPr marL="243205" indent="-243205"/>
            <a:r>
              <a:rPr lang="en-US" b="1" dirty="0"/>
              <a:t>You don’t need to use DCAF you can use what we learned creating DCAF</a:t>
            </a:r>
          </a:p>
          <a:p>
            <a:endParaRPr lang="en-US" dirty="0"/>
          </a:p>
        </p:txBody>
      </p:sp>
    </p:spTree>
    <p:extLst>
      <p:ext uri="{BB962C8B-B14F-4D97-AF65-F5344CB8AC3E}">
        <p14:creationId xmlns:p14="http://schemas.microsoft.com/office/powerpoint/2010/main" val="1153541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512267" y="1328421"/>
            <a:ext cx="4293785" cy="3866523"/>
          </a:xfrm>
          <a:prstGeom prst="roundRect">
            <a:avLst/>
          </a:prstGeom>
          <a:solidFill>
            <a:schemeClr val="bg1">
              <a:lumMod val="75000"/>
            </a:schemeClr>
          </a:solidFill>
          <a:ln w="28575">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tx1"/>
                </a:solidFill>
              </a:rPr>
              <a:t>Configuration</a:t>
            </a:r>
          </a:p>
        </p:txBody>
      </p:sp>
      <p:sp>
        <p:nvSpPr>
          <p:cNvPr id="8" name="Rounded Rectangle 7"/>
          <p:cNvSpPr/>
          <p:nvPr/>
        </p:nvSpPr>
        <p:spPr>
          <a:xfrm>
            <a:off x="7363027" y="1221308"/>
            <a:ext cx="4324635" cy="4073998"/>
          </a:xfrm>
          <a:prstGeom prst="roundRect">
            <a:avLst/>
          </a:prstGeom>
          <a:solidFill>
            <a:schemeClr val="bg1">
              <a:lumMod val="85000"/>
            </a:schemeClr>
          </a:solidFill>
          <a:ln w="28575">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tx1"/>
                </a:solidFill>
              </a:rPr>
              <a:t>Runtime</a:t>
            </a:r>
          </a:p>
        </p:txBody>
      </p:sp>
      <p:sp>
        <p:nvSpPr>
          <p:cNvPr id="2" name="Title 1"/>
          <p:cNvSpPr>
            <a:spLocks noGrp="1"/>
          </p:cNvSpPr>
          <p:nvPr>
            <p:ph type="title"/>
          </p:nvPr>
        </p:nvSpPr>
        <p:spPr/>
        <p:txBody>
          <a:bodyPr/>
          <a:lstStyle/>
          <a:p>
            <a:r>
              <a:rPr lang="en-US" dirty="0"/>
              <a:t>DCAF Components</a:t>
            </a:r>
          </a:p>
        </p:txBody>
      </p:sp>
      <p:sp>
        <p:nvSpPr>
          <p:cNvPr id="4" name="Rounded Rectangle 3"/>
          <p:cNvSpPr/>
          <p:nvPr/>
        </p:nvSpPr>
        <p:spPr>
          <a:xfrm>
            <a:off x="8003690" y="2294068"/>
            <a:ext cx="3146791" cy="745436"/>
          </a:xfrm>
          <a:prstGeom prst="roundRect">
            <a:avLst/>
          </a:prstGeom>
          <a:solidFill>
            <a:schemeClr val="accent3">
              <a:lumMod val="75000"/>
            </a:schemeClr>
          </a:solidFill>
          <a:ln w="28575">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Engine</a:t>
            </a:r>
          </a:p>
        </p:txBody>
      </p:sp>
      <p:sp>
        <p:nvSpPr>
          <p:cNvPr id="6" name="Rounded Rectangle 5"/>
          <p:cNvSpPr/>
          <p:nvPr/>
        </p:nvSpPr>
        <p:spPr>
          <a:xfrm>
            <a:off x="3069242" y="2306098"/>
            <a:ext cx="3040298" cy="771787"/>
          </a:xfrm>
          <a:prstGeom prst="roundRect">
            <a:avLst/>
          </a:prstGeom>
          <a:solidFill>
            <a:schemeClr val="accent1">
              <a:lumMod val="75000"/>
            </a:schemeClr>
          </a:solidFill>
          <a:ln w="28575">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Configuration Editor</a:t>
            </a:r>
          </a:p>
        </p:txBody>
      </p:sp>
      <p:sp>
        <p:nvSpPr>
          <p:cNvPr id="5" name="Rounded Rectangle 4"/>
          <p:cNvSpPr/>
          <p:nvPr/>
        </p:nvSpPr>
        <p:spPr>
          <a:xfrm>
            <a:off x="3069242" y="3549541"/>
            <a:ext cx="8081239" cy="771787"/>
          </a:xfrm>
          <a:prstGeom prst="roundRect">
            <a:avLst/>
          </a:prstGeom>
          <a:solidFill>
            <a:srgbClr val="C00000"/>
          </a:solidFill>
          <a:ln w="28575">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Modules</a:t>
            </a:r>
          </a:p>
        </p:txBody>
      </p:sp>
      <p:sp>
        <p:nvSpPr>
          <p:cNvPr id="9" name="Rounded Rectangle 5">
            <a:extLst>
              <a:ext uri="{FF2B5EF4-FFF2-40B4-BE49-F238E27FC236}">
                <a16:creationId xmlns:a16="http://schemas.microsoft.com/office/drawing/2014/main" id="{57C38CE8-432D-4D98-B407-7BA4A56CFC2A}"/>
              </a:ext>
            </a:extLst>
          </p:cNvPr>
          <p:cNvSpPr/>
          <p:nvPr/>
        </p:nvSpPr>
        <p:spPr>
          <a:xfrm>
            <a:off x="138742" y="2294068"/>
            <a:ext cx="1836344" cy="745436"/>
          </a:xfrm>
          <a:prstGeom prst="roundRect">
            <a:avLst/>
          </a:prstGeom>
          <a:solidFill>
            <a:schemeClr val="accent1">
              <a:lumMod val="75000"/>
            </a:schemeClr>
          </a:solidFill>
          <a:ln w="28575">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Templates</a:t>
            </a:r>
          </a:p>
        </p:txBody>
      </p:sp>
      <p:sp>
        <p:nvSpPr>
          <p:cNvPr id="10" name="Rounded Rectangle 5">
            <a:extLst>
              <a:ext uri="{FF2B5EF4-FFF2-40B4-BE49-F238E27FC236}">
                <a16:creationId xmlns:a16="http://schemas.microsoft.com/office/drawing/2014/main" id="{5CA9D76B-CE32-4B67-902D-A4228EC01D85}"/>
              </a:ext>
            </a:extLst>
          </p:cNvPr>
          <p:cNvSpPr/>
          <p:nvPr/>
        </p:nvSpPr>
        <p:spPr>
          <a:xfrm>
            <a:off x="114954" y="3549540"/>
            <a:ext cx="1840338" cy="771787"/>
          </a:xfrm>
          <a:prstGeom prst="roundRect">
            <a:avLst/>
          </a:prstGeom>
          <a:solidFill>
            <a:schemeClr val="accent1">
              <a:lumMod val="75000"/>
            </a:schemeClr>
          </a:solidFill>
          <a:ln w="28575">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Examples</a:t>
            </a:r>
          </a:p>
        </p:txBody>
      </p:sp>
    </p:spTree>
    <p:extLst>
      <p:ext uri="{BB962C8B-B14F-4D97-AF65-F5344CB8AC3E}">
        <p14:creationId xmlns:p14="http://schemas.microsoft.com/office/powerpoint/2010/main" val="24527963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bsnover\AppData\Local\Temp\PR\data\asimages\{B0237CDD-D253-4067-B5FE-1B9DD844F342}_22.png&quot;/&gt;&lt;left val=&quot;24&quot;/&gt;&lt;top val=&quot;10&quot;/&gt;&lt;width val=&quot;656&quot;/&gt;&lt;height val=&quot;77&quot;/&gt;&lt;hasText val=&quot;1&quot;/&gt;&lt;/Image&gt;&lt;/ThreeDShapeInfo&gt;"/>
  <p:tag name="PRESENTER_SHAPETEXTINFO" val="&lt;ShapeTextInfo&gt;&lt;TableIndex row=&quot;-1&quot; col=&quot;-1&quot;&gt;&lt;linesCount val=&quot;1&quot;/&gt;&lt;lineCharCount val=&quot;42&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bsnover\AppData\Local\Temp\PR\data\asimages\{53C79B47-D0BB-44DE-B691-FF0D0EE2DE47}_22.png&quot;/&gt;&lt;left val=&quot;29&quot;/&gt;&lt;top val=&quot;84&quot;/&gt;&lt;width val=&quot;673&quot;/&gt;&lt;height val=&quot;150&quot;/&gt;&lt;hasText val=&quot;1&quot;/&gt;&lt;/Image&gt;&lt;/ThreeDShapeInfo&gt;"/>
  <p:tag name="PRESENTER_SHAPETEXTINFO" val="&lt;ShapeTextInfo&gt;&lt;TableIndex row=&quot;-1&quot; col=&quot;-1&quot;&gt;&lt;linesCount val=&quot;4&quot;/&gt;&lt;lineCharCount val=&quot;46&quot;/&gt;&lt;lineCharCount val=&quot;58&quot;/&gt;&lt;lineCharCount val=&quot;57&quot;/&gt;&lt;lineCharCount val=&quot;50&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heme/theme1.xml><?xml version="1.0" encoding="utf-8"?>
<a:theme xmlns:a="http://schemas.openxmlformats.org/drawingml/2006/main" name="Corporate Template_2016">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1" id="{58B905AF-6FFF-E043-891D-F92BF94DDD92}" vid="{E7BDBA98-48A4-F74C-B48B-063E9F08EA57}"/>
    </a:ext>
  </a:extLst>
</a:theme>
</file>

<file path=ppt/theme/theme2.xml><?xml version="1.0" encoding="utf-8"?>
<a:theme xmlns:a="http://schemas.openxmlformats.org/drawingml/2006/main" name="Corporate Template_2016 Confidential">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1" id="{58B905AF-6FFF-E043-891D-F92BF94DDD92}" vid="{43DD11F3-3289-2745-8FC9-D21CE487927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30442_NIWeek_2018_PPT_Session_Template_16x9</Template>
  <TotalTime>20243</TotalTime>
  <Words>1477</Words>
  <Application>Microsoft Office PowerPoint</Application>
  <PresentationFormat>Widescreen</PresentationFormat>
  <Paragraphs>244</Paragraphs>
  <Slides>39</Slides>
  <Notes>22</Notes>
  <HiddenSlides>2</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39</vt:i4>
      </vt:variant>
    </vt:vector>
  </HeadingPairs>
  <TitlesOfParts>
    <vt:vector size="46" baseType="lpstr">
      <vt:lpstr>Arial</vt:lpstr>
      <vt:lpstr>Calibri</vt:lpstr>
      <vt:lpstr>Helvetica Neue Light</vt:lpstr>
      <vt:lpstr>Univers LT Std 45 Light</vt:lpstr>
      <vt:lpstr>Wingdings</vt:lpstr>
      <vt:lpstr>Corporate Template_2016</vt:lpstr>
      <vt:lpstr>Corporate Template_2016 Confidential</vt:lpstr>
      <vt:lpstr>PowerPoint Presentation</vt:lpstr>
      <vt:lpstr>PowerPoint Presentation</vt:lpstr>
      <vt:lpstr>DCAF Under the Hood</vt:lpstr>
      <vt:lpstr>Abstract</vt:lpstr>
      <vt:lpstr>Agenda</vt:lpstr>
      <vt:lpstr>Why We Created DCAF</vt:lpstr>
      <vt:lpstr>Distributed Control and Automation Framework (DCAF) Overview</vt:lpstr>
      <vt:lpstr>Who should be using DCAF</vt:lpstr>
      <vt:lpstr>DCAF Components</vt:lpstr>
      <vt:lpstr>PowerPoint Presentation</vt:lpstr>
      <vt:lpstr>The Tag Bus</vt:lpstr>
      <vt:lpstr>Tag Bus </vt:lpstr>
      <vt:lpstr>Data Dictionary</vt:lpstr>
      <vt:lpstr>Tag Bus Duplication</vt:lpstr>
      <vt:lpstr>DCAF Module</vt:lpstr>
      <vt:lpstr>DCAF Module</vt:lpstr>
      <vt:lpstr>Module Runtime</vt:lpstr>
      <vt:lpstr>Module Runtime Test Harness Example</vt:lpstr>
      <vt:lpstr>DCAF Execution Engine Interface</vt:lpstr>
      <vt:lpstr>DCAF Execution Engine Interface</vt:lpstr>
      <vt:lpstr>Simplified Engine</vt:lpstr>
      <vt:lpstr>DCAF Execution Engine</vt:lpstr>
      <vt:lpstr>Asynchronous Modules</vt:lpstr>
      <vt:lpstr>Asynchronous Module</vt:lpstr>
      <vt:lpstr>Asynchronous Module</vt:lpstr>
      <vt:lpstr>Asynchronous Module</vt:lpstr>
      <vt:lpstr>PowerPoint Presentation</vt:lpstr>
      <vt:lpstr>System Log View</vt:lpstr>
      <vt:lpstr>System Log View</vt:lpstr>
      <vt:lpstr>Syslog</vt:lpstr>
      <vt:lpstr>Text to objects DVR</vt:lpstr>
      <vt:lpstr>GraphViz</vt:lpstr>
      <vt:lpstr>GraphViz</vt:lpstr>
      <vt:lpstr>LabVIEW Templates</vt:lpstr>
      <vt:lpstr>What’s New In DCAF</vt:lpstr>
      <vt:lpstr>Future Work</vt:lpstr>
      <vt:lpstr>Resources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DCAF Under the Hood</dc:title>
  <dc:creator>Benjamin Celis</dc:creator>
  <cp:lastModifiedBy>Benjamin Celis</cp:lastModifiedBy>
  <cp:revision>11</cp:revision>
  <dcterms:created xsi:type="dcterms:W3CDTF">2018-02-27T02:39:21Z</dcterms:created>
  <dcterms:modified xsi:type="dcterms:W3CDTF">2018-05-24T18:39:54Z</dcterms:modified>
</cp:coreProperties>
</file>